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5" r:id="rId3"/>
  </p:sldMasterIdLst>
  <p:notesMasterIdLst>
    <p:notesMasterId r:id="rId269"/>
  </p:notesMasterIdLst>
  <p:handoutMasterIdLst>
    <p:handoutMasterId r:id="rId270"/>
  </p:handoutMasterIdLst>
  <p:sldIdLst>
    <p:sldId id="663" r:id="rId4"/>
    <p:sldId id="256" r:id="rId5"/>
    <p:sldId id="664" r:id="rId6"/>
    <p:sldId id="282" r:id="rId7"/>
    <p:sldId id="665" r:id="rId8"/>
    <p:sldId id="283" r:id="rId9"/>
    <p:sldId id="258" r:id="rId10"/>
    <p:sldId id="450" r:id="rId11"/>
    <p:sldId id="484" r:id="rId12"/>
    <p:sldId id="442" r:id="rId13"/>
    <p:sldId id="462" r:id="rId14"/>
    <p:sldId id="263" r:id="rId15"/>
    <p:sldId id="264" r:id="rId16"/>
    <p:sldId id="265" r:id="rId17"/>
    <p:sldId id="266" r:id="rId18"/>
    <p:sldId id="485" r:id="rId19"/>
    <p:sldId id="473" r:id="rId20"/>
    <p:sldId id="398" r:id="rId21"/>
    <p:sldId id="271" r:id="rId22"/>
    <p:sldId id="272" r:id="rId23"/>
    <p:sldId id="406" r:id="rId24"/>
    <p:sldId id="527" r:id="rId25"/>
    <p:sldId id="526" r:id="rId26"/>
    <p:sldId id="548" r:id="rId27"/>
    <p:sldId id="286" r:id="rId28"/>
    <p:sldId id="593" r:id="rId29"/>
    <p:sldId id="528" r:id="rId30"/>
    <p:sldId id="305" r:id="rId31"/>
    <p:sldId id="529" r:id="rId32"/>
    <p:sldId id="260" r:id="rId33"/>
    <p:sldId id="303" r:id="rId34"/>
    <p:sldId id="304" r:id="rId35"/>
    <p:sldId id="274" r:id="rId36"/>
    <p:sldId id="633" r:id="rId37"/>
    <p:sldId id="594" r:id="rId38"/>
    <p:sldId id="613" r:id="rId39"/>
    <p:sldId id="275" r:id="rId40"/>
    <p:sldId id="292" r:id="rId41"/>
    <p:sldId id="595" r:id="rId42"/>
    <p:sldId id="495" r:id="rId43"/>
    <p:sldId id="277" r:id="rId44"/>
    <p:sldId id="569" r:id="rId45"/>
    <p:sldId id="422" r:id="rId46"/>
    <p:sldId id="504" r:id="rId47"/>
    <p:sldId id="551" r:id="rId48"/>
    <p:sldId id="402" r:id="rId49"/>
    <p:sldId id="511" r:id="rId50"/>
    <p:sldId id="295" r:id="rId51"/>
    <p:sldId id="294" r:id="rId52"/>
    <p:sldId id="530" r:id="rId53"/>
    <p:sldId id="531" r:id="rId54"/>
    <p:sldId id="532" r:id="rId55"/>
    <p:sldId id="533" r:id="rId56"/>
    <p:sldId id="654" r:id="rId57"/>
    <p:sldId id="655" r:id="rId58"/>
    <p:sldId id="301" r:id="rId59"/>
    <p:sldId id="635" r:id="rId60"/>
    <p:sldId id="440" r:id="rId61"/>
    <p:sldId id="632" r:id="rId62"/>
    <p:sldId id="534" r:id="rId63"/>
    <p:sldId id="535" r:id="rId64"/>
    <p:sldId id="536" r:id="rId65"/>
    <p:sldId id="537" r:id="rId66"/>
    <p:sldId id="545" r:id="rId67"/>
    <p:sldId id="538" r:id="rId68"/>
    <p:sldId id="539" r:id="rId69"/>
    <p:sldId id="540" r:id="rId70"/>
    <p:sldId id="541" r:id="rId71"/>
    <p:sldId id="542" r:id="rId72"/>
    <p:sldId id="543" r:id="rId73"/>
    <p:sldId id="568" r:id="rId74"/>
    <p:sldId id="544" r:id="rId75"/>
    <p:sldId id="643" r:id="rId76"/>
    <p:sldId id="499" r:id="rId77"/>
    <p:sldId id="314" r:id="rId78"/>
    <p:sldId id="315" r:id="rId79"/>
    <p:sldId id="644" r:id="rId80"/>
    <p:sldId id="645" r:id="rId81"/>
    <p:sldId id="646" r:id="rId82"/>
    <p:sldId id="647" r:id="rId83"/>
    <p:sldId id="648" r:id="rId84"/>
    <p:sldId id="649" r:id="rId85"/>
    <p:sldId id="650" r:id="rId86"/>
    <p:sldId id="651" r:id="rId87"/>
    <p:sldId id="653" r:id="rId88"/>
    <p:sldId id="652" r:id="rId89"/>
    <p:sldId id="597" r:id="rId90"/>
    <p:sldId id="669" r:id="rId91"/>
    <p:sldId id="447" r:id="rId92"/>
    <p:sldId id="549" r:id="rId93"/>
    <p:sldId id="562" r:id="rId94"/>
    <p:sldId id="563" r:id="rId95"/>
    <p:sldId id="550" r:id="rId96"/>
    <p:sldId id="564" r:id="rId97"/>
    <p:sldId id="614" r:id="rId98"/>
    <p:sldId id="280" r:id="rId99"/>
    <p:sldId id="488" r:id="rId100"/>
    <p:sldId id="565" r:id="rId101"/>
    <p:sldId id="566" r:id="rId102"/>
    <p:sldId id="616" r:id="rId103"/>
    <p:sldId id="615" r:id="rId104"/>
    <p:sldId id="327" r:id="rId105"/>
    <p:sldId id="618" r:id="rId106"/>
    <p:sldId id="619" r:id="rId107"/>
    <p:sldId id="552" r:id="rId108"/>
    <p:sldId id="323" r:id="rId109"/>
    <p:sldId id="621" r:id="rId110"/>
    <p:sldId id="622" r:id="rId111"/>
    <p:sldId id="567" r:id="rId112"/>
    <p:sldId id="626" r:id="rId113"/>
    <p:sldId id="627" r:id="rId114"/>
    <p:sldId id="628" r:id="rId115"/>
    <p:sldId id="288" r:id="rId116"/>
    <p:sldId id="630" r:id="rId117"/>
    <p:sldId id="620" r:id="rId118"/>
    <p:sldId id="291" r:id="rId119"/>
    <p:sldId id="631" r:id="rId120"/>
    <p:sldId id="639" r:id="rId121"/>
    <p:sldId id="629" r:id="rId122"/>
    <p:sldId id="636" r:id="rId123"/>
    <p:sldId id="637" r:id="rId124"/>
    <p:sldId id="638" r:id="rId125"/>
    <p:sldId id="347" r:id="rId126"/>
    <p:sldId id="348" r:id="rId127"/>
    <p:sldId id="349" r:id="rId128"/>
    <p:sldId id="553" r:id="rId129"/>
    <p:sldId id="570" r:id="rId130"/>
    <p:sldId id="640" r:id="rId131"/>
    <p:sldId id="641" r:id="rId132"/>
    <p:sldId id="554" r:id="rId133"/>
    <p:sldId id="642" r:id="rId134"/>
    <p:sldId id="599" r:id="rId135"/>
    <p:sldId id="319" r:id="rId136"/>
    <p:sldId id="320" r:id="rId137"/>
    <p:sldId id="321" r:id="rId138"/>
    <p:sldId id="656" r:id="rId139"/>
    <p:sldId id="322" r:id="rId140"/>
    <p:sldId id="625" r:id="rId141"/>
    <p:sldId id="571" r:id="rId142"/>
    <p:sldId id="325" r:id="rId143"/>
    <p:sldId id="572" r:id="rId144"/>
    <p:sldId id="330" r:id="rId145"/>
    <p:sldId id="617" r:id="rId146"/>
    <p:sldId id="573" r:id="rId147"/>
    <p:sldId id="555" r:id="rId148"/>
    <p:sldId id="561" r:id="rId149"/>
    <p:sldId id="559" r:id="rId150"/>
    <p:sldId id="560" r:id="rId151"/>
    <p:sldId id="332" r:id="rId152"/>
    <p:sldId id="657" r:id="rId153"/>
    <p:sldId id="333" r:id="rId154"/>
    <p:sldId id="658" r:id="rId155"/>
    <p:sldId id="334" r:id="rId156"/>
    <p:sldId id="673" r:id="rId157"/>
    <p:sldId id="674" r:id="rId158"/>
    <p:sldId id="556" r:id="rId159"/>
    <p:sldId id="337" r:id="rId160"/>
    <p:sldId id="339" r:id="rId161"/>
    <p:sldId id="340" r:id="rId162"/>
    <p:sldId id="341" r:id="rId163"/>
    <p:sldId id="575" r:id="rId164"/>
    <p:sldId id="342" r:id="rId165"/>
    <p:sldId id="343" r:id="rId166"/>
    <p:sldId id="344" r:id="rId167"/>
    <p:sldId id="345" r:id="rId168"/>
    <p:sldId id="346" r:id="rId169"/>
    <p:sldId id="659" r:id="rId170"/>
    <p:sldId id="667" r:id="rId171"/>
    <p:sldId id="666" r:id="rId172"/>
    <p:sldId id="668" r:id="rId173"/>
    <p:sldId id="354" r:id="rId174"/>
    <p:sldId id="355" r:id="rId175"/>
    <p:sldId id="356" r:id="rId176"/>
    <p:sldId id="579" r:id="rId177"/>
    <p:sldId id="580" r:id="rId178"/>
    <p:sldId id="578" r:id="rId179"/>
    <p:sldId id="360" r:id="rId180"/>
    <p:sldId id="361" r:id="rId181"/>
    <p:sldId id="362" r:id="rId182"/>
    <p:sldId id="581" r:id="rId183"/>
    <p:sldId id="583" r:id="rId184"/>
    <p:sldId id="582" r:id="rId185"/>
    <p:sldId id="576" r:id="rId186"/>
    <p:sldId id="577" r:id="rId187"/>
    <p:sldId id="584" r:id="rId188"/>
    <p:sldId id="585" r:id="rId189"/>
    <p:sldId id="375" r:id="rId190"/>
    <p:sldId id="586" r:id="rId191"/>
    <p:sldId id="592" r:id="rId192"/>
    <p:sldId id="475" r:id="rId193"/>
    <p:sldId id="588" r:id="rId194"/>
    <p:sldId id="679" r:id="rId195"/>
    <p:sldId id="680" r:id="rId196"/>
    <p:sldId id="681" r:id="rId197"/>
    <p:sldId id="589" r:id="rId198"/>
    <p:sldId id="682" r:id="rId199"/>
    <p:sldId id="662" r:id="rId200"/>
    <p:sldId id="660" r:id="rId201"/>
    <p:sldId id="368" r:id="rId202"/>
    <p:sldId id="675" r:id="rId203"/>
    <p:sldId id="367" r:id="rId204"/>
    <p:sldId id="369" r:id="rId205"/>
    <p:sldId id="678" r:id="rId206"/>
    <p:sldId id="677" r:id="rId207"/>
    <p:sldId id="590" r:id="rId208"/>
    <p:sldId id="661" r:id="rId209"/>
    <p:sldId id="676" r:id="rId210"/>
    <p:sldId id="683" r:id="rId211"/>
    <p:sldId id="364" r:id="rId212"/>
    <p:sldId id="365" r:id="rId213"/>
    <p:sldId id="366" r:id="rId214"/>
    <p:sldId id="670" r:id="rId215"/>
    <p:sldId id="671" r:id="rId216"/>
    <p:sldId id="496" r:id="rId217"/>
    <p:sldId id="373" r:id="rId218"/>
    <p:sldId id="374" r:id="rId219"/>
    <p:sldId id="377" r:id="rId220"/>
    <p:sldId id="378" r:id="rId221"/>
    <p:sldId id="379" r:id="rId222"/>
    <p:sldId id="371" r:id="rId223"/>
    <p:sldId id="372" r:id="rId224"/>
    <p:sldId id="684" r:id="rId225"/>
    <p:sldId id="686" r:id="rId226"/>
    <p:sldId id="685" r:id="rId227"/>
    <p:sldId id="376" r:id="rId228"/>
    <p:sldId id="587" r:id="rId229"/>
    <p:sldId id="601" r:id="rId230"/>
    <p:sldId id="603" r:id="rId231"/>
    <p:sldId id="604" r:id="rId232"/>
    <p:sldId id="605" r:id="rId233"/>
    <p:sldId id="606" r:id="rId234"/>
    <p:sldId id="607" r:id="rId235"/>
    <p:sldId id="608" r:id="rId236"/>
    <p:sldId id="609" r:id="rId237"/>
    <p:sldId id="687" r:id="rId238"/>
    <p:sldId id="688" r:id="rId239"/>
    <p:sldId id="689" r:id="rId240"/>
    <p:sldId id="690" r:id="rId241"/>
    <p:sldId id="691" r:id="rId242"/>
    <p:sldId id="497" r:id="rId243"/>
    <p:sldId id="610" r:id="rId244"/>
    <p:sldId id="414" r:id="rId245"/>
    <p:sldId id="458" r:id="rId246"/>
    <p:sldId id="502" r:id="rId247"/>
    <p:sldId id="672" r:id="rId248"/>
    <p:sldId id="483" r:id="rId249"/>
    <p:sldId id="516" r:id="rId250"/>
    <p:sldId id="393" r:id="rId251"/>
    <p:sldId id="394" r:id="rId252"/>
    <p:sldId id="395" r:id="rId253"/>
    <p:sldId id="396" r:id="rId254"/>
    <p:sldId id="517" r:id="rId255"/>
    <p:sldId id="518" r:id="rId256"/>
    <p:sldId id="519" r:id="rId257"/>
    <p:sldId id="520" r:id="rId258"/>
    <p:sldId id="500" r:id="rId259"/>
    <p:sldId id="611" r:id="rId260"/>
    <p:sldId id="522" r:id="rId261"/>
    <p:sldId id="523" r:id="rId262"/>
    <p:sldId id="612" r:id="rId263"/>
    <p:sldId id="524" r:id="rId264"/>
    <p:sldId id="407" r:id="rId265"/>
    <p:sldId id="501" r:id="rId266"/>
    <p:sldId id="409" r:id="rId267"/>
    <p:sldId id="268" r:id="rId26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663"/>
            <p14:sldId id="256"/>
            <p14:sldId id="664"/>
            <p14:sldId id="282"/>
            <p14:sldId id="665"/>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Lst>
        </p14:section>
        <p14:section name="Introducción" id="{D3DD384C-FB32-4A1A-BA4A-EA9F6AA6859F}">
          <p14:sldIdLst>
            <p14:sldId id="442"/>
            <p14:sldId id="462"/>
            <p14:sldId id="263"/>
            <p14:sldId id="264"/>
            <p14:sldId id="265"/>
            <p14:sldId id="266"/>
            <p14:sldId id="485"/>
            <p14:sldId id="473"/>
            <p14:sldId id="398"/>
            <p14:sldId id="271"/>
            <p14:sldId id="272"/>
            <p14:sldId id="406"/>
            <p14:sldId id="527"/>
            <p14:sldId id="526"/>
          </p14:sldIdLst>
        </p14:section>
        <p14:section name="Entorno de trabajo" id="{82BC4D9A-5D4B-4752-AA6B-D3DC4CD29D0C}">
          <p14:sldIdLst>
            <p14:sldId id="548"/>
            <p14:sldId id="286"/>
            <p14:sldId id="593"/>
            <p14:sldId id="528"/>
            <p14:sldId id="305"/>
            <p14:sldId id="529"/>
            <p14:sldId id="260"/>
            <p14:sldId id="303"/>
            <p14:sldId id="304"/>
            <p14:sldId id="274"/>
            <p14:sldId id="633"/>
            <p14:sldId id="594"/>
            <p14:sldId id="613"/>
            <p14:sldId id="275"/>
            <p14:sldId id="292"/>
            <p14:sldId id="595"/>
          </p14:sldIdLst>
        </p14:section>
        <p14:section name="Angular CLI" id="{D2E8195E-B89E-4540-8DEB-1DDDC9BFF615}">
          <p14:sldIdLst>
            <p14:sldId id="495"/>
            <p14:sldId id="277"/>
            <p14:sldId id="569"/>
            <p14:sldId id="422"/>
            <p14:sldId id="504"/>
            <p14:sldId id="551"/>
          </p14:sldIdLst>
        </p14:section>
        <p14:section name="Tema 1.b. Tecnologías implicadas" id="{873632CA-A887-42D6-8B79-C902D783073D}">
          <p14:sldIdLst>
            <p14:sldId id="402"/>
          </p14:sldIdLst>
        </p14:section>
        <p14:section name="ES 6+" id="{A9D5CF52-5ADA-497E-929F-885F7BDC2A2A}">
          <p14:sldIdLst>
            <p14:sldId id="511"/>
            <p14:sldId id="295"/>
            <p14:sldId id="294"/>
            <p14:sldId id="530"/>
            <p14:sldId id="531"/>
            <p14:sldId id="532"/>
            <p14:sldId id="533"/>
            <p14:sldId id="654"/>
            <p14:sldId id="655"/>
          </p14:sldIdLst>
        </p14:section>
        <p14:section name="Typescript" id="{91AAE47C-4CB6-4CC2-8FB7-5351531BABA0}">
          <p14:sldIdLst>
            <p14:sldId id="301"/>
            <p14:sldId id="635"/>
            <p14:sldId id="440"/>
            <p14:sldId id="632"/>
            <p14:sldId id="534"/>
            <p14:sldId id="535"/>
            <p14:sldId id="536"/>
            <p14:sldId id="537"/>
            <p14:sldId id="545"/>
            <p14:sldId id="538"/>
            <p14:sldId id="539"/>
          </p14:sldIdLst>
        </p14:section>
        <p14:section name="Web Components" id="{271795B6-D927-4523-A565-3EBF38FEA444}">
          <p14:sldIdLst>
            <p14:sldId id="540"/>
            <p14:sldId id="541"/>
            <p14:sldId id="542"/>
            <p14:sldId id="543"/>
            <p14:sldId id="568"/>
            <p14:sldId id="544"/>
            <p14:sldId id="643"/>
          </p14:sldIdLst>
        </p14:section>
        <p14:section name="Rx" id="{FB87A3B2-D330-4DDF-BB79-EC24FD98ABB0}">
          <p14:sldIdLst>
            <p14:sldId id="499"/>
            <p14:sldId id="314"/>
            <p14:sldId id="315"/>
            <p14:sldId id="644"/>
            <p14:sldId id="645"/>
            <p14:sldId id="646"/>
            <p14:sldId id="647"/>
            <p14:sldId id="648"/>
            <p14:sldId id="649"/>
            <p14:sldId id="650"/>
            <p14:sldId id="651"/>
            <p14:sldId id="653"/>
            <p14:sldId id="652"/>
          </p14:sldIdLst>
        </p14:section>
        <p14:section name="Tema 2. Arquitectura de Angular" id="{80D566B5-F27C-47F4-9551-6447F0F5075F}">
          <p14:sldIdLst>
            <p14:sldId id="597"/>
            <p14:sldId id="669"/>
          </p14:sldIdLst>
        </p14:section>
        <p14:section name="2.a Desarrollo de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614"/>
            <p14:sldId id="280"/>
            <p14:sldId id="488"/>
            <p14:sldId id="565"/>
            <p14:sldId id="566"/>
            <p14:sldId id="616"/>
            <p14:sldId id="615"/>
            <p14:sldId id="327"/>
          </p14:sldIdLst>
        </p14:section>
        <p14:section name="Ejecución en desarrollo. Modificaciones" id="{5C662841-37A5-486B-A775-14083446167D}">
          <p14:sldIdLst>
            <p14:sldId id="618"/>
            <p14:sldId id="619"/>
            <p14:sldId id="552"/>
            <p14:sldId id="323"/>
            <p14:sldId id="621"/>
            <p14:sldId id="622"/>
            <p14:sldId id="567"/>
            <p14:sldId id="626"/>
            <p14:sldId id="627"/>
            <p14:sldId id="628"/>
            <p14:sldId id="288"/>
            <p14:sldId id="630"/>
            <p14:sldId id="620"/>
            <p14:sldId id="291"/>
            <p14:sldId id="631"/>
          </p14:sldIdLst>
        </p14:section>
        <p14:section name="Código, Testing y Despliegue" id="{C40CFA43-C224-4097-8C3B-9C1FA376CA85}">
          <p14:sldIdLst>
            <p14:sldId id="639"/>
            <p14:sldId id="629"/>
            <p14:sldId id="636"/>
            <p14:sldId id="637"/>
            <p14:sldId id="638"/>
            <p14:sldId id="347"/>
            <p14:sldId id="348"/>
            <p14:sldId id="349"/>
            <p14:sldId id="553"/>
            <p14:sldId id="570"/>
            <p14:sldId id="640"/>
            <p14:sldId id="641"/>
            <p14:sldId id="554"/>
            <p14:sldId id="642"/>
          </p14:sldIdLst>
        </p14:section>
        <p14:section name="2.b. Arquitectura de las SPA en Angular" id="{4323CABE-AFDF-4785-B979-DC7DAEB63A80}">
          <p14:sldIdLst>
            <p14:sldId id="599"/>
            <p14:sldId id="319"/>
          </p14:sldIdLst>
        </p14:section>
        <p14:section name="Módulos" id="{B2CA0BC1-3D60-4A84-B02C-1D5BC51CAC85}">
          <p14:sldIdLst>
            <p14:sldId id="320"/>
            <p14:sldId id="321"/>
            <p14:sldId id="656"/>
            <p14:sldId id="322"/>
          </p14:sldIdLst>
        </p14:section>
        <p14:section name="Componentes" id="{9925243E-6163-42C1-8D49-9A8DA2F1FAFB}">
          <p14:sldIdLst>
            <p14:sldId id="625"/>
            <p14:sldId id="571"/>
            <p14:sldId id="325"/>
            <p14:sldId id="572"/>
            <p14:sldId id="330"/>
          </p14:sldIdLst>
        </p14:section>
        <p14:section name="Creación de módulos y componentes: Core" id="{AA6E663B-2846-4276-BDE7-0BF4AFB68720}">
          <p14:sldIdLst>
            <p14:sldId id="617"/>
            <p14:sldId id="573"/>
            <p14:sldId id="555"/>
            <p14:sldId id="561"/>
            <p14:sldId id="559"/>
            <p14:sldId id="560"/>
            <p14:sldId id="332"/>
            <p14:sldId id="657"/>
            <p14:sldId id="333"/>
            <p14:sldId id="658"/>
          </p14:sldIdLst>
        </p14:section>
        <p14:section name="Modulos funcionales. Componente inicial" id="{D8013CAF-80AC-4972-A5C3-FC122A8B906B}">
          <p14:sldIdLst>
            <p14:sldId id="334"/>
            <p14:sldId id="673"/>
            <p14:sldId id="674"/>
            <p14:sldId id="556"/>
            <p14:sldId id="337"/>
          </p14:sldIdLst>
        </p14:section>
        <p14:section name="Enrutamiento" id="{6D7970B3-C5BA-453E-8BC1-156A8F4AA033}">
          <p14:sldIdLst>
            <p14:sldId id="339"/>
            <p14:sldId id="340"/>
            <p14:sldId id="341"/>
            <p14:sldId id="575"/>
            <p14:sldId id="342"/>
            <p14:sldId id="343"/>
            <p14:sldId id="344"/>
            <p14:sldId id="345"/>
            <p14:sldId id="346"/>
            <p14:sldId id="659"/>
          </p14:sldIdLst>
        </p14:section>
        <p14:section name="Tema 3. Elementos declarables" id="{EFC6EF39-4B0D-4661-AD09-9908C7C55A54}">
          <p14:sldIdLst>
            <p14:sldId id="667"/>
            <p14:sldId id="666"/>
          </p14:sldIdLst>
        </p14:section>
        <p14:section name="Componentes" id="{3E52E3D2-C80A-432A-BFEF-9EBF0BFBA2B2}">
          <p14:sldIdLst>
            <p14:sldId id="668"/>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Directivas y Pipes" id="{9D7AB9F6-8739-4B52-ACD3-407E4FBB4251}">
          <p14:sldIdLst>
            <p14:sldId id="592"/>
          </p14:sldIdLst>
        </p14:section>
        <p14:section name="Directivas" id="{CF8541FA-599B-4D9E-A0F1-89BB397C7E4D}">
          <p14:sldIdLst>
            <p14:sldId id="475"/>
            <p14:sldId id="588"/>
            <p14:sldId id="679"/>
            <p14:sldId id="680"/>
            <p14:sldId id="681"/>
            <p14:sldId id="589"/>
            <p14:sldId id="682"/>
            <p14:sldId id="662"/>
            <p14:sldId id="660"/>
            <p14:sldId id="368"/>
            <p14:sldId id="675"/>
          </p14:sldIdLst>
        </p14:section>
        <p14:section name="Pipes. Internacionalización" id="{0B7B87ED-BB6A-45BC-8113-75DFEEE1B5AC}">
          <p14:sldIdLst>
            <p14:sldId id="367"/>
            <p14:sldId id="369"/>
            <p14:sldId id="678"/>
            <p14:sldId id="677"/>
            <p14:sldId id="590"/>
            <p14:sldId id="661"/>
            <p14:sldId id="676"/>
          </p14:sldIdLst>
        </p14:section>
        <p14:section name="Comunicación entre componentes" id="{7B2D3FC6-874E-4B45-9F0C-9E8BAE418954}">
          <p14:sldIdLst>
            <p14:sldId id="683"/>
            <p14:sldId id="364"/>
            <p14:sldId id="365"/>
            <p14:sldId id="366"/>
          </p14:sldIdLst>
        </p14:section>
        <p14:section name="Tema 4. UI. Formularios" id="{D7732CD1-6611-4EC2-AC1D-8A2EE964380F}">
          <p14:sldIdLst>
            <p14:sldId id="670"/>
            <p14:sldId id="671"/>
          </p14:sldIdLst>
        </p14:section>
        <p14:section name="Fromularios" id="{620743DB-AFD5-40B5-BFA3-AEB0683CDAA3}">
          <p14:sldIdLst>
            <p14:sldId id="496"/>
          </p14:sldIdLst>
        </p14:section>
        <p14:section name="Elementos HTML. Controles dinámicos" id="{FCD5AC40-F2B8-4EEA-B6AE-D452359AFCAB}">
          <p14:sldIdLst>
            <p14:sldId id="373"/>
            <p14:sldId id="374"/>
            <p14:sldId id="377"/>
            <p14:sldId id="378"/>
            <p14:sldId id="379"/>
          </p14:sldIdLst>
        </p14:section>
        <p14:section name="Tipos de formularios" id="{BDACBA74-F168-4D81-AEBC-0BB557921B52}">
          <p14:sldIdLst>
            <p14:sldId id="371"/>
            <p14:sldId id="372"/>
          </p14:sldIdLst>
        </p14:section>
        <p14:section name="Formularios basados en la plantilla" id="{19F346D5-91DB-48E2-823D-4D7B7D09DF1A}">
          <p14:sldIdLst>
            <p14:sldId id="684"/>
            <p14:sldId id="686"/>
            <p14:sldId id="685"/>
            <p14:sldId id="376"/>
            <p14:sldId id="587"/>
            <p14:sldId id="601"/>
            <p14:sldId id="603"/>
            <p14:sldId id="604"/>
            <p14:sldId id="605"/>
            <p14:sldId id="606"/>
            <p14:sldId id="607"/>
            <p14:sldId id="608"/>
            <p14:sldId id="609"/>
          </p14:sldIdLst>
        </p14:section>
        <p14:section name="Formularios basados en el modelo" id="{C227FACD-90D5-4824-9448-00364CF7F3D8}">
          <p14:sldIdLst>
            <p14:sldId id="687"/>
            <p14:sldId id="688"/>
            <p14:sldId id="689"/>
            <p14:sldId id="690"/>
            <p14:sldId id="691"/>
          </p14:sldIdLst>
        </p14:section>
        <p14:section name="Bibliotecas de componentes" id="{0CE53951-FB5F-4BC6-84B6-6918A78AD0A9}">
          <p14:sldIdLst>
            <p14:sldId id="497"/>
            <p14:sldId id="610"/>
            <p14:sldId id="414"/>
          </p14:sldIdLst>
        </p14:section>
        <p14:section name="Testing" id="{ED5153D2-D626-4B04-88EC-414945E825A7}">
          <p14:sldIdLst>
            <p14:sldId id="458"/>
          </p14:sldIdLst>
        </p14:section>
        <p14:section name="Tema 5. Servicios, enrutamiento..." id="{8D27C552-4AAC-44C4-961E-6EACEC00C996}">
          <p14:sldIdLst>
            <p14:sldId id="502"/>
            <p14:sldId id="672"/>
          </p14:sldIdLst>
        </p14:section>
        <p14:section name="Servicios" id="{AAD4D535-8BBE-41C6-9606-39CA2CE61403}">
          <p14:sldIdLst>
            <p14:sldId id="483"/>
            <p14:sldId id="516"/>
          </p14:sldIdLst>
        </p14:section>
        <p14:section name="Inyectores y providers" id="{1022B430-0179-4B84-B08F-6405F73DEF2D}">
          <p14:sldIdLst>
            <p14:sldId id="393"/>
            <p14:sldId id="394"/>
            <p14:sldId id="395"/>
            <p14:sldId id="396"/>
            <p14:sldId id="517"/>
            <p14:sldId id="518"/>
            <p14:sldId id="519"/>
            <p14:sldId id="520"/>
          </p14:sldIdLst>
        </p14:section>
        <p14:section name="Acceso a datos del servidor" id="{786E9E75-532C-4E5D-875A-99FA85C6CCCB}">
          <p14:sldIdLst>
            <p14:sldId id="500"/>
            <p14:sldId id="611"/>
            <p14:sldId id="522"/>
            <p14:sldId id="523"/>
            <p14:sldId id="612"/>
            <p14:sldId id="524"/>
            <p14:sldId id="407"/>
          </p14:sldIdLst>
        </p14:section>
        <p14:section name="Errutamiento avanzado" id="{0571B4AB-FFCE-4544-A764-103E7BA7CA74}">
          <p14:sldIdLst>
            <p14:sldId id="501"/>
          </p14:sldIdLst>
        </p14:section>
        <p14:section name="Conclusión" id="{EFEA9499-D610-4D6F-96DB-4CD9939844E5}">
          <p14:sldIdLst>
            <p14:sldId id="409"/>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9" autoAdjust="0"/>
    <p:restoredTop sz="94660"/>
  </p:normalViewPr>
  <p:slideViewPr>
    <p:cSldViewPr snapToGrid="0">
      <p:cViewPr varScale="1">
        <p:scale>
          <a:sx n="96" d="100"/>
          <a:sy n="96" d="100"/>
        </p:scale>
        <p:origin x="72" y="152"/>
      </p:cViewPr>
      <p:guideLst/>
    </p:cSldViewPr>
  </p:slideViewPr>
  <p:notesTextViewPr>
    <p:cViewPr>
      <p:scale>
        <a:sx n="1" d="1"/>
        <a:sy n="1" d="1"/>
      </p:scale>
      <p:origin x="0" y="0"/>
    </p:cViewPr>
  </p:notesTextViewPr>
  <p:sorterViewPr>
    <p:cViewPr>
      <p:scale>
        <a:sx n="90" d="100"/>
        <a:sy n="90" d="100"/>
      </p:scale>
      <p:origin x="0" y="-3372"/>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handoutMaster" Target="handoutMasters/handoutMaster1.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presProps" Target="pres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viewProps" Target="viewProps.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theme" Target="theme/theme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tableStyles" Target="tableStyle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microsoft.com/office/2016/11/relationships/changesInfo" Target="changesInfos/changesInfo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C0347E16-AEB3-4450-98F7-C8511AD8A2D4}"/>
    <pc:docChg chg="custSel delSld modSld sldOrd delSection modSection">
      <pc:chgData name="Alejandro" userId="d318735d-b8e5-4f1a-b3a1-33090e35db06" providerId="ADAL" clId="{C0347E16-AEB3-4450-98F7-C8511AD8A2D4}" dt="2021-02-25T07:28:53.883" v="11"/>
      <pc:docMkLst>
        <pc:docMk/>
      </pc:docMkLst>
      <pc:sldChg chg="del">
        <pc:chgData name="Alejandro" userId="d318735d-b8e5-4f1a-b3a1-33090e35db06" providerId="ADAL" clId="{C0347E16-AEB3-4450-98F7-C8511AD8A2D4}" dt="2021-02-25T07:27:23.065" v="2" actId="18676"/>
        <pc:sldMkLst>
          <pc:docMk/>
          <pc:sldMk cId="4827371" sldId="281"/>
        </pc:sldMkLst>
      </pc:sldChg>
      <pc:sldChg chg="del">
        <pc:chgData name="Alejandro" userId="d318735d-b8e5-4f1a-b3a1-33090e35db06" providerId="ADAL" clId="{C0347E16-AEB3-4450-98F7-C8511AD8A2D4}" dt="2021-02-25T07:27:23.065" v="2" actId="18676"/>
        <pc:sldMkLst>
          <pc:docMk/>
          <pc:sldMk cId="1414861468" sldId="399"/>
        </pc:sldMkLst>
      </pc:sldChg>
      <pc:sldChg chg="del">
        <pc:chgData name="Alejandro" userId="d318735d-b8e5-4f1a-b3a1-33090e35db06" providerId="ADAL" clId="{C0347E16-AEB3-4450-98F7-C8511AD8A2D4}" dt="2021-02-25T07:27:39.125" v="5" actId="18676"/>
        <pc:sldMkLst>
          <pc:docMk/>
          <pc:sldMk cId="781425958" sldId="403"/>
        </pc:sldMkLst>
      </pc:sldChg>
      <pc:sldChg chg="del">
        <pc:chgData name="Alejandro" userId="d318735d-b8e5-4f1a-b3a1-33090e35db06" providerId="ADAL" clId="{C0347E16-AEB3-4450-98F7-C8511AD8A2D4}" dt="2021-02-25T07:27:07.263" v="0" actId="18676"/>
        <pc:sldMkLst>
          <pc:docMk/>
          <pc:sldMk cId="685354904" sldId="404"/>
        </pc:sldMkLst>
      </pc:sldChg>
      <pc:sldChg chg="del">
        <pc:chgData name="Alejandro" userId="d318735d-b8e5-4f1a-b3a1-33090e35db06" providerId="ADAL" clId="{C0347E16-AEB3-4450-98F7-C8511AD8A2D4}" dt="2021-02-25T07:27:30.098" v="3" actId="47"/>
        <pc:sldMkLst>
          <pc:docMk/>
          <pc:sldMk cId="0" sldId="410"/>
        </pc:sldMkLst>
      </pc:sldChg>
      <pc:sldChg chg="del">
        <pc:chgData name="Alejandro" userId="d318735d-b8e5-4f1a-b3a1-33090e35db06" providerId="ADAL" clId="{C0347E16-AEB3-4450-98F7-C8511AD8A2D4}" dt="2021-02-25T07:27:30.098" v="3" actId="47"/>
        <pc:sldMkLst>
          <pc:docMk/>
          <pc:sldMk cId="0" sldId="411"/>
        </pc:sldMkLst>
      </pc:sldChg>
      <pc:sldChg chg="del">
        <pc:chgData name="Alejandro" userId="d318735d-b8e5-4f1a-b3a1-33090e35db06" providerId="ADAL" clId="{C0347E16-AEB3-4450-98F7-C8511AD8A2D4}" dt="2021-02-25T07:27:30.098" v="3" actId="47"/>
        <pc:sldMkLst>
          <pc:docMk/>
          <pc:sldMk cId="0" sldId="412"/>
        </pc:sldMkLst>
      </pc:sldChg>
      <pc:sldChg chg="del">
        <pc:chgData name="Alejandro" userId="d318735d-b8e5-4f1a-b3a1-33090e35db06" providerId="ADAL" clId="{C0347E16-AEB3-4450-98F7-C8511AD8A2D4}" dt="2021-02-25T07:27:31.449" v="4" actId="47"/>
        <pc:sldMkLst>
          <pc:docMk/>
          <pc:sldMk cId="0" sldId="415"/>
        </pc:sldMkLst>
      </pc:sldChg>
      <pc:sldChg chg="del">
        <pc:chgData name="Alejandro" userId="d318735d-b8e5-4f1a-b3a1-33090e35db06" providerId="ADAL" clId="{C0347E16-AEB3-4450-98F7-C8511AD8A2D4}" dt="2021-02-25T07:27:13.312" v="1" actId="18676"/>
        <pc:sldMkLst>
          <pc:docMk/>
          <pc:sldMk cId="3670702970" sldId="416"/>
        </pc:sldMkLst>
      </pc:sldChg>
      <pc:sldChg chg="del">
        <pc:chgData name="Alejandro" userId="d318735d-b8e5-4f1a-b3a1-33090e35db06" providerId="ADAL" clId="{C0347E16-AEB3-4450-98F7-C8511AD8A2D4}" dt="2021-02-25T07:27:07.263" v="0" actId="18676"/>
        <pc:sldMkLst>
          <pc:docMk/>
          <pc:sldMk cId="1242834077" sldId="436"/>
        </pc:sldMkLst>
      </pc:sldChg>
      <pc:sldChg chg="del">
        <pc:chgData name="Alejandro" userId="d318735d-b8e5-4f1a-b3a1-33090e35db06" providerId="ADAL" clId="{C0347E16-AEB3-4450-98F7-C8511AD8A2D4}" dt="2021-02-25T07:27:23.065" v="2" actId="18676"/>
        <pc:sldMkLst>
          <pc:docMk/>
          <pc:sldMk cId="1280123826" sldId="448"/>
        </pc:sldMkLst>
      </pc:sldChg>
      <pc:sldChg chg="ord">
        <pc:chgData name="Alejandro" userId="d318735d-b8e5-4f1a-b3a1-33090e35db06" providerId="ADAL" clId="{C0347E16-AEB3-4450-98F7-C8511AD8A2D4}" dt="2021-02-25T07:28:22.517" v="7"/>
        <pc:sldMkLst>
          <pc:docMk/>
          <pc:sldMk cId="521690547" sldId="458"/>
        </pc:sldMkLst>
      </pc:sldChg>
      <pc:sldChg chg="del">
        <pc:chgData name="Alejandro" userId="d318735d-b8e5-4f1a-b3a1-33090e35db06" providerId="ADAL" clId="{C0347E16-AEB3-4450-98F7-C8511AD8A2D4}" dt="2021-02-25T07:27:07.263" v="0" actId="18676"/>
        <pc:sldMkLst>
          <pc:docMk/>
          <pc:sldMk cId="2954778885" sldId="459"/>
        </pc:sldMkLst>
      </pc:sldChg>
      <pc:sldChg chg="del">
        <pc:chgData name="Alejandro" userId="d318735d-b8e5-4f1a-b3a1-33090e35db06" providerId="ADAL" clId="{C0347E16-AEB3-4450-98F7-C8511AD8A2D4}" dt="2021-02-25T07:27:23.065" v="2" actId="18676"/>
        <pc:sldMkLst>
          <pc:docMk/>
          <pc:sldMk cId="1240777819" sldId="464"/>
        </pc:sldMkLst>
      </pc:sldChg>
      <pc:sldChg chg="del">
        <pc:chgData name="Alejandro" userId="d318735d-b8e5-4f1a-b3a1-33090e35db06" providerId="ADAL" clId="{C0347E16-AEB3-4450-98F7-C8511AD8A2D4}" dt="2021-02-25T07:27:13.312" v="1" actId="18676"/>
        <pc:sldMkLst>
          <pc:docMk/>
          <pc:sldMk cId="2889761743" sldId="471"/>
        </pc:sldMkLst>
      </pc:sldChg>
      <pc:sldChg chg="del">
        <pc:chgData name="Alejandro" userId="d318735d-b8e5-4f1a-b3a1-33090e35db06" providerId="ADAL" clId="{C0347E16-AEB3-4450-98F7-C8511AD8A2D4}" dt="2021-02-25T07:27:13.312" v="1" actId="18676"/>
        <pc:sldMkLst>
          <pc:docMk/>
          <pc:sldMk cId="2995403193" sldId="476"/>
        </pc:sldMkLst>
      </pc:sldChg>
      <pc:sldChg chg="del">
        <pc:chgData name="Alejandro" userId="d318735d-b8e5-4f1a-b3a1-33090e35db06" providerId="ADAL" clId="{C0347E16-AEB3-4450-98F7-C8511AD8A2D4}" dt="2021-02-25T07:27:07.263" v="0" actId="18676"/>
        <pc:sldMkLst>
          <pc:docMk/>
          <pc:sldMk cId="1434118095" sldId="486"/>
        </pc:sldMkLst>
      </pc:sldChg>
      <pc:sldChg chg="del">
        <pc:chgData name="Alejandro" userId="d318735d-b8e5-4f1a-b3a1-33090e35db06" providerId="ADAL" clId="{C0347E16-AEB3-4450-98F7-C8511AD8A2D4}" dt="2021-02-25T07:27:23.065" v="2" actId="18676"/>
        <pc:sldMkLst>
          <pc:docMk/>
          <pc:sldMk cId="216724318" sldId="492"/>
        </pc:sldMkLst>
      </pc:sldChg>
      <pc:sldChg chg="del">
        <pc:chgData name="Alejandro" userId="d318735d-b8e5-4f1a-b3a1-33090e35db06" providerId="ADAL" clId="{C0347E16-AEB3-4450-98F7-C8511AD8A2D4}" dt="2021-02-25T07:27:23.065" v="2" actId="18676"/>
        <pc:sldMkLst>
          <pc:docMk/>
          <pc:sldMk cId="288495721" sldId="493"/>
        </pc:sldMkLst>
      </pc:sldChg>
      <pc:sldChg chg="del">
        <pc:chgData name="Alejandro" userId="d318735d-b8e5-4f1a-b3a1-33090e35db06" providerId="ADAL" clId="{C0347E16-AEB3-4450-98F7-C8511AD8A2D4}" dt="2021-02-25T07:27:23.065" v="2" actId="18676"/>
        <pc:sldMkLst>
          <pc:docMk/>
          <pc:sldMk cId="3003204386" sldId="547"/>
        </pc:sldMkLst>
      </pc:sldChg>
      <pc:sldChg chg="modSp mod">
        <pc:chgData name="Alejandro" userId="d318735d-b8e5-4f1a-b3a1-33090e35db06" providerId="ADAL" clId="{C0347E16-AEB3-4450-98F7-C8511AD8A2D4}" dt="2021-02-25T07:28:39.686" v="9" actId="27636"/>
        <pc:sldMkLst>
          <pc:docMk/>
          <pc:sldMk cId="4265836956" sldId="666"/>
        </pc:sldMkLst>
        <pc:spChg chg="mod">
          <ac:chgData name="Alejandro" userId="d318735d-b8e5-4f1a-b3a1-33090e35db06" providerId="ADAL" clId="{C0347E16-AEB3-4450-98F7-C8511AD8A2D4}" dt="2021-02-25T07:28:39.686" v="9" actId="27636"/>
          <ac:spMkLst>
            <pc:docMk/>
            <pc:sldMk cId="4265836956" sldId="666"/>
            <ac:spMk id="3" creationId="{4B4793B9-2F06-4975-BBED-0A73A9C806DA}"/>
          </ac:spMkLst>
        </pc:spChg>
      </pc:sldChg>
      <pc:sldChg chg="modSp mod">
        <pc:chgData name="Alejandro" userId="d318735d-b8e5-4f1a-b3a1-33090e35db06" providerId="ADAL" clId="{C0347E16-AEB3-4450-98F7-C8511AD8A2D4}" dt="2021-02-25T07:28:53.883" v="11"/>
        <pc:sldMkLst>
          <pc:docMk/>
          <pc:sldMk cId="751870722" sldId="671"/>
        </pc:sldMkLst>
        <pc:spChg chg="mod">
          <ac:chgData name="Alejandro" userId="d318735d-b8e5-4f1a-b3a1-33090e35db06" providerId="ADAL" clId="{C0347E16-AEB3-4450-98F7-C8511AD8A2D4}" dt="2021-02-25T07:28:53.883" v="11"/>
          <ac:spMkLst>
            <pc:docMk/>
            <pc:sldMk cId="751870722" sldId="671"/>
            <ac:spMk id="3" creationId="{4B4793B9-2F06-4975-BBED-0A73A9C806DA}"/>
          </ac:spMkLst>
        </pc:spChg>
      </pc:sldChg>
      <pc:sldMasterChg chg="delSldLayout">
        <pc:chgData name="Alejandro" userId="d318735d-b8e5-4f1a-b3a1-33090e35db06" providerId="ADAL" clId="{C0347E16-AEB3-4450-98F7-C8511AD8A2D4}" dt="2021-02-25T07:27:31.449" v="4" actId="47"/>
        <pc:sldMasterMkLst>
          <pc:docMk/>
          <pc:sldMasterMk cId="3541852311" sldId="2147483648"/>
        </pc:sldMasterMkLst>
        <pc:sldLayoutChg chg="del">
          <pc:chgData name="Alejandro" userId="d318735d-b8e5-4f1a-b3a1-33090e35db06" providerId="ADAL" clId="{C0347E16-AEB3-4450-98F7-C8511AD8A2D4}" dt="2021-02-25T07:27:31.449" v="4"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24T10:24:48.721" v="30380" actId="20577"/>
      <pc:docMkLst>
        <pc:docMk/>
      </pc:docMkLst>
      <pc:sldChg chg="addSp delSp modSp mod ord addAnim delAnim">
        <pc:chgData name="Alejandro" userId="d318735d-b8e5-4f1a-b3a1-33090e35db06" providerId="ADAL" clId="{F5B953ED-52A5-4DDC-B605-44D8BD85C330}" dt="2021-02-22T16:42:26.406" v="2388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del mod">
        <pc:chgData name="Alejandro" userId="d318735d-b8e5-4f1a-b3a1-33090e35db06" providerId="ADAL" clId="{F5B953ED-52A5-4DDC-B605-44D8BD85C330}" dt="2021-02-19T17:40:17.053" v="13803" actId="18676"/>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20T10:47:22.175" v="14437"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20T10:44:54.394" v="14387" actId="14100"/>
          <ac:spMkLst>
            <pc:docMk/>
            <pc:sldMk cId="0" sldId="280"/>
            <ac:spMk id="265" creationId="{00000000-0000-0000-0000-000000000000}"/>
          </ac:spMkLst>
        </pc:spChg>
        <pc:spChg chg="del mod">
          <ac:chgData name="Alejandro" userId="d318735d-b8e5-4f1a-b3a1-33090e35db06" providerId="ADAL" clId="{F5B953ED-52A5-4DDC-B605-44D8BD85C330}" dt="2021-02-20T10:43:32.995" v="14348" actId="478"/>
          <ac:spMkLst>
            <pc:docMk/>
            <pc:sldMk cId="0" sldId="280"/>
            <ac:spMk id="266" creationId="{00000000-0000-0000-0000-000000000000}"/>
          </ac:spMkLst>
        </pc:spChg>
        <pc:spChg chg="del mod">
          <ac:chgData name="Alejandro" userId="d318735d-b8e5-4f1a-b3a1-33090e35db06" providerId="ADAL" clId="{F5B953ED-52A5-4DDC-B605-44D8BD85C330}" dt="2021-02-20T10:43:34.905" v="14349" actId="478"/>
          <ac:spMkLst>
            <pc:docMk/>
            <pc:sldMk cId="0" sldId="280"/>
            <ac:spMk id="267" creationId="{00000000-0000-0000-0000-000000000000}"/>
          </ac:spMkLst>
        </pc:spChg>
        <pc:spChg chg="del mod">
          <ac:chgData name="Alejandro" userId="d318735d-b8e5-4f1a-b3a1-33090e35db06" providerId="ADAL" clId="{F5B953ED-52A5-4DDC-B605-44D8BD85C330}" dt="2021-02-20T10:43:36.860" v="14350" actId="478"/>
          <ac:spMkLst>
            <pc:docMk/>
            <pc:sldMk cId="0" sldId="280"/>
            <ac:spMk id="270" creationId="{00000000-0000-0000-0000-000000000000}"/>
          </ac:spMkLst>
        </pc:spChg>
        <pc:spChg chg="mod">
          <ac:chgData name="Alejandro" userId="d318735d-b8e5-4f1a-b3a1-33090e35db06" providerId="ADAL" clId="{F5B953ED-52A5-4DDC-B605-44D8BD85C330}" dt="2021-02-20T10:47:22.175" v="14437" actId="20577"/>
          <ac:spMkLst>
            <pc:docMk/>
            <pc:sldMk cId="0" sldId="280"/>
            <ac:spMk id="272" creationId="{00000000-0000-0000-0000-000000000000}"/>
          </ac:spMkLst>
        </pc:spChg>
        <pc:picChg chg="del mod modCrop">
          <ac:chgData name="Alejandro" userId="d318735d-b8e5-4f1a-b3a1-33090e35db06" providerId="ADAL" clId="{F5B953ED-52A5-4DDC-B605-44D8BD85C330}" dt="2021-02-20T10:42:46.559" v="14345" actId="21"/>
          <ac:picMkLst>
            <pc:docMk/>
            <pc:sldMk cId="0" sldId="280"/>
            <ac:picMk id="273" creationId="{00000000-0000-0000-0000-000000000000}"/>
          </ac:picMkLst>
        </pc:picChg>
        <pc:picChg chg="mod">
          <ac:chgData name="Alejandro" userId="d318735d-b8e5-4f1a-b3a1-33090e35db06" providerId="ADAL" clId="{F5B953ED-52A5-4DDC-B605-44D8BD85C330}" dt="2021-02-20T10:45:59.130" v="14422" actId="1076"/>
          <ac:picMkLst>
            <pc:docMk/>
            <pc:sldMk cId="0" sldId="280"/>
            <ac:picMk id="274" creationId="{00000000-0000-0000-0000-000000000000}"/>
          </ac:picMkLst>
        </pc:picChg>
        <pc:cxnChg chg="del mod">
          <ac:chgData name="Alejandro" userId="d318735d-b8e5-4f1a-b3a1-33090e35db06" providerId="ADAL" clId="{F5B953ED-52A5-4DDC-B605-44D8BD85C330}" dt="2021-02-20T10:43:40.509" v="14353" actId="478"/>
          <ac:cxnSpMkLst>
            <pc:docMk/>
            <pc:sldMk cId="0" sldId="280"/>
            <ac:cxnSpMk id="268" creationId="{00000000-0000-0000-0000-000000000000}"/>
          </ac:cxnSpMkLst>
        </pc:cxnChg>
        <pc:cxnChg chg="del mod">
          <ac:chgData name="Alejandro" userId="d318735d-b8e5-4f1a-b3a1-33090e35db06" providerId="ADAL" clId="{F5B953ED-52A5-4DDC-B605-44D8BD85C330}" dt="2021-02-20T10:43:39.335" v="14352" actId="478"/>
          <ac:cxnSpMkLst>
            <pc:docMk/>
            <pc:sldMk cId="0" sldId="280"/>
            <ac:cxnSpMk id="269" creationId="{00000000-0000-0000-0000-000000000000}"/>
          </ac:cxnSpMkLst>
        </pc:cxnChg>
        <pc:cxnChg chg="del mod">
          <ac:chgData name="Alejandro" userId="d318735d-b8e5-4f1a-b3a1-33090e35db06" providerId="ADAL" clId="{F5B953ED-52A5-4DDC-B605-44D8BD85C330}" dt="2021-02-20T10:43:38.335" v="14351" actId="478"/>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22T16:28:14.049" v="23689" actId="20578"/>
        <pc:sldMkLst>
          <pc:docMk/>
          <pc:sldMk cId="2869156943" sldId="283"/>
        </pc:sldMkLst>
        <pc:spChg chg="mod">
          <ac:chgData name="Alejandro" userId="d318735d-b8e5-4f1a-b3a1-33090e35db06" providerId="ADAL" clId="{F5B953ED-52A5-4DDC-B605-44D8BD85C330}" dt="2021-02-22T16:28:14.049" v="23689" actId="20578"/>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addSp delSp modSp add del mod ord chgLayout">
        <pc:chgData name="Alejandro" userId="d318735d-b8e5-4f1a-b3a1-33090e35db06" providerId="ADAL" clId="{F5B953ED-52A5-4DDC-B605-44D8BD85C330}" dt="2021-02-20T15:56:12.452" v="16718" actId="2696"/>
        <pc:sldMkLst>
          <pc:docMk/>
          <pc:sldMk cId="0" sldId="287"/>
        </pc:sldMkLst>
        <pc:spChg chg="add mod">
          <ac:chgData name="Alejandro" userId="d318735d-b8e5-4f1a-b3a1-33090e35db06" providerId="ADAL" clId="{F5B953ED-52A5-4DDC-B605-44D8BD85C330}" dt="2021-02-20T15:55:01.551" v="16709" actId="21"/>
          <ac:spMkLst>
            <pc:docMk/>
            <pc:sldMk cId="0" sldId="287"/>
            <ac:spMk id="3" creationId="{1DB18F7D-C05E-4441-8A83-5EDD47A08E6F}"/>
          </ac:spMkLst>
        </pc:spChg>
        <pc:spChg chg="add del mod">
          <ac:chgData name="Alejandro" userId="d318735d-b8e5-4f1a-b3a1-33090e35db06" providerId="ADAL" clId="{F5B953ED-52A5-4DDC-B605-44D8BD85C330}" dt="2021-02-20T12:55:14.895" v="16402" actId="478"/>
          <ac:spMkLst>
            <pc:docMk/>
            <pc:sldMk cId="0" sldId="287"/>
            <ac:spMk id="9" creationId="{BE6F7B32-2BBC-490B-85FB-996EF6F38FFA}"/>
          </ac:spMkLst>
        </pc:spChg>
        <pc:spChg chg="add del mod">
          <ac:chgData name="Alejandro" userId="d318735d-b8e5-4f1a-b3a1-33090e35db06" providerId="ADAL" clId="{F5B953ED-52A5-4DDC-B605-44D8BD85C330}" dt="2021-02-20T15:55:01.551" v="16709" actId="21"/>
          <ac:spMkLst>
            <pc:docMk/>
            <pc:sldMk cId="0" sldId="287"/>
            <ac:spMk id="10" creationId="{E25E5656-B281-4ED7-8D9D-902B79BCCC19}"/>
          </ac:spMkLst>
        </pc:spChg>
        <pc:spChg chg="add del mod">
          <ac:chgData name="Alejandro" userId="d318735d-b8e5-4f1a-b3a1-33090e35db06" providerId="ADAL" clId="{F5B953ED-52A5-4DDC-B605-44D8BD85C330}" dt="2021-02-20T15:55:01.551" v="16709" actId="21"/>
          <ac:spMkLst>
            <pc:docMk/>
            <pc:sldMk cId="0" sldId="287"/>
            <ac:spMk id="11" creationId="{EF392488-5B05-4071-A3FE-B3EDD7794A55}"/>
          </ac:spMkLst>
        </pc:spChg>
        <pc:spChg chg="mod ord">
          <ac:chgData name="Alejandro" userId="d318735d-b8e5-4f1a-b3a1-33090e35db06" providerId="ADAL" clId="{F5B953ED-52A5-4DDC-B605-44D8BD85C330}" dt="2021-02-20T15:53:42.544" v="16699" actId="21"/>
          <ac:spMkLst>
            <pc:docMk/>
            <pc:sldMk cId="0" sldId="287"/>
            <ac:spMk id="362" creationId="{00000000-0000-0000-0000-000000000000}"/>
          </ac:spMkLst>
        </pc:spChg>
        <pc:spChg chg="del mod ord">
          <ac:chgData name="Alejandro" userId="d318735d-b8e5-4f1a-b3a1-33090e35db06" providerId="ADAL" clId="{F5B953ED-52A5-4DDC-B605-44D8BD85C330}" dt="2021-02-20T15:55:01.551" v="16709" actId="21"/>
          <ac:spMkLst>
            <pc:docMk/>
            <pc:sldMk cId="0" sldId="287"/>
            <ac:spMk id="363"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5" creationId="{00000000-0000-0000-0000-000000000000}"/>
          </ac:spMkLst>
        </pc:spChg>
        <pc:spChg chg="del mod">
          <ac:chgData name="Alejandro" userId="d318735d-b8e5-4f1a-b3a1-33090e35db06" providerId="ADAL" clId="{F5B953ED-52A5-4DDC-B605-44D8BD85C330}" dt="2021-02-20T12:54:23.132" v="16390" actId="478"/>
          <ac:spMkLst>
            <pc:docMk/>
            <pc:sldMk cId="0" sldId="287"/>
            <ac:spMk id="366"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7" creationId="{00000000-0000-0000-0000-000000000000}"/>
          </ac:spMkLst>
        </pc:spChg>
        <pc:picChg chg="add del mod modCrop">
          <ac:chgData name="Alejandro" userId="d318735d-b8e5-4f1a-b3a1-33090e35db06" providerId="ADAL" clId="{F5B953ED-52A5-4DDC-B605-44D8BD85C330}" dt="2021-02-20T15:54:08.945" v="16705" actId="21"/>
          <ac:picMkLst>
            <pc:docMk/>
            <pc:sldMk cId="0" sldId="287"/>
            <ac:picMk id="364" creationId="{00000000-0000-0000-0000-000000000000}"/>
          </ac:picMkLst>
        </pc:picChg>
        <pc:cxnChg chg="del mod">
          <ac:chgData name="Alejandro" userId="d318735d-b8e5-4f1a-b3a1-33090e35db06" providerId="ADAL" clId="{F5B953ED-52A5-4DDC-B605-44D8BD85C330}" dt="2021-02-20T12:54:46.984" v="16396" actId="478"/>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addSp delSp modSp add mod ord setBg modClrScheme setClrOvrMap chgLayout">
        <pc:chgData name="Alejandro" userId="d318735d-b8e5-4f1a-b3a1-33090e35db06" providerId="ADAL" clId="{F5B953ED-52A5-4DDC-B605-44D8BD85C330}" dt="2021-02-20T16:06:38.658" v="16735" actId="20577"/>
        <pc:sldMkLst>
          <pc:docMk/>
          <pc:sldMk cId="0" sldId="288"/>
        </pc:sldMkLst>
        <pc:spChg chg="add del">
          <ac:chgData name="Alejandro" userId="d318735d-b8e5-4f1a-b3a1-33090e35db06" providerId="ADAL" clId="{F5B953ED-52A5-4DDC-B605-44D8BD85C330}" dt="2021-02-20T13:06:25.144" v="16648" actId="26606"/>
          <ac:spMkLst>
            <pc:docMk/>
            <pc:sldMk cId="0" sldId="288"/>
            <ac:spMk id="127" creationId="{10F24D38-B79E-44B4-830E-043F45D96DC2}"/>
          </ac:spMkLst>
        </pc:spChg>
        <pc:spChg chg="add">
          <ac:chgData name="Alejandro" userId="d318735d-b8e5-4f1a-b3a1-33090e35db06" providerId="ADAL" clId="{F5B953ED-52A5-4DDC-B605-44D8BD85C330}" dt="2021-02-20T13:06:43.945" v="16653" actId="26606"/>
          <ac:spMkLst>
            <pc:docMk/>
            <pc:sldMk cId="0" sldId="288"/>
            <ac:spMk id="257" creationId="{3CF62545-93A0-4FD5-9B48-48DCA794CBA1}"/>
          </ac:spMkLst>
        </pc:spChg>
        <pc:spChg chg="mod ord">
          <ac:chgData name="Alejandro" userId="d318735d-b8e5-4f1a-b3a1-33090e35db06" providerId="ADAL" clId="{F5B953ED-52A5-4DDC-B605-44D8BD85C330}" dt="2021-02-20T13:08:11.731" v="16668" actId="790"/>
          <ac:spMkLst>
            <pc:docMk/>
            <pc:sldMk cId="0" sldId="288"/>
            <ac:spMk id="373" creationId="{00000000-0000-0000-0000-000000000000}"/>
          </ac:spMkLst>
        </pc:spChg>
        <pc:spChg chg="del mod ord">
          <ac:chgData name="Alejandro" userId="d318735d-b8e5-4f1a-b3a1-33090e35db06" providerId="ADAL" clId="{F5B953ED-52A5-4DDC-B605-44D8BD85C330}" dt="2021-02-20T13:03:16.736" v="16586" actId="700"/>
          <ac:spMkLst>
            <pc:docMk/>
            <pc:sldMk cId="0" sldId="288"/>
            <ac:spMk id="374" creationId="{00000000-0000-0000-0000-000000000000}"/>
          </ac:spMkLst>
        </pc:spChg>
        <pc:spChg chg="mod ord">
          <ac:chgData name="Alejandro" userId="d318735d-b8e5-4f1a-b3a1-33090e35db06" providerId="ADAL" clId="{F5B953ED-52A5-4DDC-B605-44D8BD85C330}" dt="2021-02-20T16:06:38.658" v="16735" actId="20577"/>
          <ac:spMkLst>
            <pc:docMk/>
            <pc:sldMk cId="0" sldId="288"/>
            <ac:spMk id="375" creationId="{00000000-0000-0000-0000-000000000000}"/>
          </ac:spMkLst>
        </pc:spChg>
        <pc:spChg chg="del mod">
          <ac:chgData name="Alejandro" userId="d318735d-b8e5-4f1a-b3a1-33090e35db06" providerId="ADAL" clId="{F5B953ED-52A5-4DDC-B605-44D8BD85C330}" dt="2021-02-20T13:01:54.951" v="16565" actId="478"/>
          <ac:spMkLst>
            <pc:docMk/>
            <pc:sldMk cId="0" sldId="288"/>
            <ac:spMk id="376" creationId="{00000000-0000-0000-0000-000000000000}"/>
          </ac:spMkLst>
        </pc:spChg>
        <pc:spChg chg="del mod">
          <ac:chgData name="Alejandro" userId="d318735d-b8e5-4f1a-b3a1-33090e35db06" providerId="ADAL" clId="{F5B953ED-52A5-4DDC-B605-44D8BD85C330}" dt="2021-02-20T13:03:51.012" v="16592" actId="478"/>
          <ac:spMkLst>
            <pc:docMk/>
            <pc:sldMk cId="0" sldId="288"/>
            <ac:spMk id="377" creationId="{00000000-0000-0000-0000-000000000000}"/>
          </ac:spMkLst>
        </pc:spChg>
        <pc:spChg chg="mod">
          <ac:chgData name="Alejandro" userId="d318735d-b8e5-4f1a-b3a1-33090e35db06" providerId="ADAL" clId="{F5B953ED-52A5-4DDC-B605-44D8BD85C330}" dt="2021-02-20T13:07:59.392" v="16667" actId="1076"/>
          <ac:spMkLst>
            <pc:docMk/>
            <pc:sldMk cId="0" sldId="288"/>
            <ac:spMk id="378" creationId="{00000000-0000-0000-0000-000000000000}"/>
          </ac:spMkLst>
        </pc:spChg>
        <pc:spChg chg="add del">
          <ac:chgData name="Alejandro" userId="d318735d-b8e5-4f1a-b3a1-33090e35db06" providerId="ADAL" clId="{F5B953ED-52A5-4DDC-B605-44D8BD85C330}" dt="2021-02-20T13:06:37.253" v="16650" actId="26606"/>
          <ac:spMkLst>
            <pc:docMk/>
            <pc:sldMk cId="0" sldId="288"/>
            <ac:spMk id="380" creationId="{1E214AA7-F028-4A0D-8698-61AEC754D1BC}"/>
          </ac:spMkLst>
        </pc:spChg>
        <pc:spChg chg="add del">
          <ac:chgData name="Alejandro" userId="d318735d-b8e5-4f1a-b3a1-33090e35db06" providerId="ADAL" clId="{F5B953ED-52A5-4DDC-B605-44D8BD85C330}" dt="2021-02-20T13:06:43.934" v="16652" actId="26606"/>
          <ac:spMkLst>
            <pc:docMk/>
            <pc:sldMk cId="0" sldId="288"/>
            <ac:spMk id="383" creationId="{8CA06CD6-90CA-4C45-856C-6771339E1E22}"/>
          </ac:spMkLst>
        </pc:spChg>
        <pc:spChg chg="add">
          <ac:chgData name="Alejandro" userId="d318735d-b8e5-4f1a-b3a1-33090e35db06" providerId="ADAL" clId="{F5B953ED-52A5-4DDC-B605-44D8BD85C330}" dt="2021-02-20T13:06:43.945" v="16653" actId="26606"/>
          <ac:spMkLst>
            <pc:docMk/>
            <pc:sldMk cId="0" sldId="288"/>
            <ac:spMk id="386" creationId="{FEF085B8-A2C0-4A6F-B663-CCC56F3CD373}"/>
          </ac:spMkLst>
        </pc:spChg>
        <pc:spChg chg="add">
          <ac:chgData name="Alejandro" userId="d318735d-b8e5-4f1a-b3a1-33090e35db06" providerId="ADAL" clId="{F5B953ED-52A5-4DDC-B605-44D8BD85C330}" dt="2021-02-20T13:06:43.945" v="16653" actId="26606"/>
          <ac:spMkLst>
            <pc:docMk/>
            <pc:sldMk cId="0" sldId="288"/>
            <ac:spMk id="387" creationId="{2658F6D6-96E0-421A-96D6-3DF404008543}"/>
          </ac:spMkLst>
        </pc:spChg>
        <pc:cxnChg chg="add del">
          <ac:chgData name="Alejandro" userId="d318735d-b8e5-4f1a-b3a1-33090e35db06" providerId="ADAL" clId="{F5B953ED-52A5-4DDC-B605-44D8BD85C330}" dt="2021-02-20T13:06:25.144" v="16648" actId="26606"/>
          <ac:cxnSpMkLst>
            <pc:docMk/>
            <pc:sldMk cId="0" sldId="288"/>
            <ac:cxnSpMk id="129" creationId="{FC469874-256B-45B3-A79C-7591B4BA1ECC}"/>
          </ac:cxnSpMkLst>
        </pc:cxnChg>
        <pc:cxnChg chg="add del">
          <ac:chgData name="Alejandro" userId="d318735d-b8e5-4f1a-b3a1-33090e35db06" providerId="ADAL" clId="{F5B953ED-52A5-4DDC-B605-44D8BD85C330}" dt="2021-02-20T13:06:37.253" v="16650" actId="26606"/>
          <ac:cxnSpMkLst>
            <pc:docMk/>
            <pc:sldMk cId="0" sldId="288"/>
            <ac:cxnSpMk id="381" creationId="{D6206FDC-2777-4D7F-AF9C-73413DA664C9}"/>
          </ac:cxnSpMkLst>
        </pc:cxnChg>
        <pc:cxnChg chg="add del">
          <ac:chgData name="Alejandro" userId="d318735d-b8e5-4f1a-b3a1-33090e35db06" providerId="ADAL" clId="{F5B953ED-52A5-4DDC-B605-44D8BD85C330}" dt="2021-02-20T13:06:43.934" v="16652" actId="26606"/>
          <ac:cxnSpMkLst>
            <pc:docMk/>
            <pc:sldMk cId="0" sldId="288"/>
            <ac:cxnSpMk id="384" creationId="{5021601D-2758-4B15-A31C-FDA184C51B3A}"/>
          </ac:cxnSpMkLst>
        </pc:cxn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addSp modSp add mod ord">
        <pc:chgData name="Alejandro" userId="d318735d-b8e5-4f1a-b3a1-33090e35db06" providerId="ADAL" clId="{F5B953ED-52A5-4DDC-B605-44D8BD85C330}" dt="2021-02-20T16:24:18.792" v="16756" actId="167"/>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add mod ord">
          <ac:chgData name="Alejandro" userId="d318735d-b8e5-4f1a-b3a1-33090e35db06" providerId="ADAL" clId="{F5B953ED-52A5-4DDC-B605-44D8BD85C330}" dt="2021-02-20T16:24:18.792" v="16756" actId="167"/>
          <ac:picMkLst>
            <pc:docMk/>
            <pc:sldMk cId="0" sldId="291"/>
            <ac:picMk id="3" creationId="{A7A05D75-882A-49FD-861A-B3C42DE955EB}"/>
          </ac:picMkLst>
        </pc:pic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22T19:08:07.705" v="26379" actId="20577"/>
        <pc:sldMkLst>
          <pc:docMk/>
          <pc:sldMk cId="1041541940" sldId="292"/>
        </pc:sldMkLst>
        <pc:spChg chg="mod">
          <ac:chgData name="Alejandro" userId="d318735d-b8e5-4f1a-b3a1-33090e35db06" providerId="ADAL" clId="{F5B953ED-52A5-4DDC-B605-44D8BD85C330}" dt="2021-02-22T19:08:07.705" v="26379"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add del mod ord">
        <pc:chgData name="Alejandro" userId="d318735d-b8e5-4f1a-b3a1-33090e35db06" providerId="ADAL" clId="{F5B953ED-52A5-4DDC-B605-44D8BD85C330}" dt="2021-02-22T10:00:57.091" v="23680" actId="47"/>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addSp delSp modSp mod ord">
        <pc:chgData name="Alejandro" userId="d318735d-b8e5-4f1a-b3a1-33090e35db06" providerId="ADAL" clId="{F5B953ED-52A5-4DDC-B605-44D8BD85C330}" dt="2021-02-20T17:18:57.543" v="16798" actId="1076"/>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20T10:12:29.093" v="14030" actId="31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add mod">
          <ac:chgData name="Alejandro" userId="d318735d-b8e5-4f1a-b3a1-33090e35db06" providerId="ADAL" clId="{F5B953ED-52A5-4DDC-B605-44D8BD85C330}" dt="2021-02-20T10:09:31.361" v="13977" actId="14100"/>
          <ac:picMkLst>
            <pc:docMk/>
            <pc:sldMk cId="3006678549" sldId="305"/>
            <ac:picMk id="4" creationId="{F8490AD9-35CF-4EE4-BD66-1E960A44FB83}"/>
          </ac:picMkLst>
        </pc:picChg>
        <pc:picChg chg="add mod">
          <ac:chgData name="Alejandro" userId="d318735d-b8e5-4f1a-b3a1-33090e35db06" providerId="ADAL" clId="{F5B953ED-52A5-4DDC-B605-44D8BD85C330}" dt="2021-02-20T10:11:45.578" v="13986" actId="1076"/>
          <ac:picMkLst>
            <pc:docMk/>
            <pc:sldMk cId="3006678549" sldId="305"/>
            <ac:picMk id="7" creationId="{F345BD60-0A28-4E67-86F5-90CE86BAC93A}"/>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picChg chg="add mod">
          <ac:chgData name="Alejandro" userId="d318735d-b8e5-4f1a-b3a1-33090e35db06" providerId="ADAL" clId="{F5B953ED-52A5-4DDC-B605-44D8BD85C330}" dt="2021-02-20T10:11:47.483" v="13987" actId="1076"/>
          <ac:picMkLst>
            <pc:docMk/>
            <pc:sldMk cId="3006678549" sldId="305"/>
            <ac:picMk id="9" creationId="{8FC4CD29-C331-4300-95F5-C6DAA52FB2DC}"/>
          </ac:picMkLst>
        </pc:picChg>
        <pc:picChg chg="add mod">
          <ac:chgData name="Alejandro" userId="d318735d-b8e5-4f1a-b3a1-33090e35db06" providerId="ADAL" clId="{F5B953ED-52A5-4DDC-B605-44D8BD85C330}" dt="2021-02-20T17:18:57.543" v="16798" actId="1076"/>
          <ac:picMkLst>
            <pc:docMk/>
            <pc:sldMk cId="3006678549" sldId="305"/>
            <ac:picMk id="1026" creationId="{AC7A4ACD-BE5B-44CB-AB72-C12F990F6DE2}"/>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delSp modSp add mod setBg">
        <pc:chgData name="Alejandro" userId="d318735d-b8e5-4f1a-b3a1-33090e35db06" providerId="ADAL" clId="{F5B953ED-52A5-4DDC-B605-44D8BD85C330}" dt="2021-02-21T18:54:28.733" v="21476" actId="14100"/>
        <pc:sldMkLst>
          <pc:docMk/>
          <pc:sldMk cId="0" sldId="315"/>
        </pc:sldMkLst>
        <pc:spChg chg="add mod">
          <ac:chgData name="Alejandro" userId="d318735d-b8e5-4f1a-b3a1-33090e35db06" providerId="ADAL" clId="{F5B953ED-52A5-4DDC-B605-44D8BD85C330}" dt="2021-02-21T18:54:17.090" v="21472" actId="1076"/>
          <ac:spMkLst>
            <pc:docMk/>
            <pc:sldMk cId="0" sldId="315"/>
            <ac:spMk id="14" creationId="{1C1F13FD-2FF6-45A8-B39E-9B6E18F08EBB}"/>
          </ac:spMkLst>
        </pc:spChg>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21T18:54:28.733" v="21476" actId="14100"/>
          <ac:spMkLst>
            <pc:docMk/>
            <pc:sldMk cId="0" sldId="315"/>
            <ac:spMk id="599" creationId="{00000000-0000-0000-0000-000000000000}"/>
          </ac:spMkLst>
        </pc:spChg>
        <pc:spChg chg="del mod">
          <ac:chgData name="Alejandro" userId="d318735d-b8e5-4f1a-b3a1-33090e35db06" providerId="ADAL" clId="{F5B953ED-52A5-4DDC-B605-44D8BD85C330}" dt="2021-02-21T18:25:41.714" v="20116" actId="478"/>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9T17:37:14.018" v="13801"/>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delSp modSp add mod ord setBg">
        <pc:chgData name="Alejandro" userId="d318735d-b8e5-4f1a-b3a1-33090e35db06" providerId="ADAL" clId="{F5B953ED-52A5-4DDC-B605-44D8BD85C330}" dt="2021-02-21T19:01:45.021" v="21511" actId="1076"/>
        <pc:sldMkLst>
          <pc:docMk/>
          <pc:sldMk cId="0" sldId="323"/>
        </pc:sldMkLst>
        <pc:spChg chg="add mod">
          <ac:chgData name="Alejandro" userId="d318735d-b8e5-4f1a-b3a1-33090e35db06" providerId="ADAL" clId="{F5B953ED-52A5-4DDC-B605-44D8BD85C330}" dt="2021-02-20T12:04:25.473" v="15706" actId="1076"/>
          <ac:spMkLst>
            <pc:docMk/>
            <pc:sldMk cId="0" sldId="323"/>
            <ac:spMk id="11" creationId="{EF0C0100-0E2C-43BF-920C-DE7498098E3F}"/>
          </ac:spMkLst>
        </pc:spChg>
        <pc:spChg chg="add mod">
          <ac:chgData name="Alejandro" userId="d318735d-b8e5-4f1a-b3a1-33090e35db06" providerId="ADAL" clId="{F5B953ED-52A5-4DDC-B605-44D8BD85C330}" dt="2021-02-20T12:04:37.080" v="15712" actId="1076"/>
          <ac:spMkLst>
            <pc:docMk/>
            <pc:sldMk cId="0" sldId="323"/>
            <ac:spMk id="13" creationId="{6036F4E3-3163-40C7-89FF-B76CB09E215C}"/>
          </ac:spMkLst>
        </pc:spChg>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20T12:04:50.770" v="15713" actId="790"/>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del mod">
          <ac:chgData name="Alejandro" userId="d318735d-b8e5-4f1a-b3a1-33090e35db06" providerId="ADAL" clId="{F5B953ED-52A5-4DDC-B605-44D8BD85C330}" dt="2021-02-21T19:01:39.983" v="21508" actId="478"/>
          <ac:picMkLst>
            <pc:docMk/>
            <pc:sldMk cId="0" sldId="323"/>
            <ac:picMk id="654" creationId="{00000000-0000-0000-0000-000000000000}"/>
          </ac:picMkLst>
        </pc:picChg>
        <pc:picChg chg="add mod">
          <ac:chgData name="Alejandro" userId="d318735d-b8e5-4f1a-b3a1-33090e35db06" providerId="ADAL" clId="{F5B953ED-52A5-4DDC-B605-44D8BD85C330}" dt="2021-02-21T19:01:45.021" v="21511" actId="1076"/>
          <ac:picMkLst>
            <pc:docMk/>
            <pc:sldMk cId="0" sldId="323"/>
            <ac:picMk id="5121" creationId="{E8D59BA2-57CF-4657-BCBC-38D1BCEC0C6D}"/>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delSp modSp mod ord setBg">
        <pc:chgData name="Alejandro" userId="d318735d-b8e5-4f1a-b3a1-33090e35db06" providerId="ADAL" clId="{F5B953ED-52A5-4DDC-B605-44D8BD85C330}" dt="2021-02-20T11:08:26.568" v="14906" actId="20578"/>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20T11:03:24.364" v="14863" actId="27636"/>
          <ac:spMkLst>
            <pc:docMk/>
            <pc:sldMk cId="0" sldId="327"/>
            <ac:spMk id="688" creationId="{00000000-0000-0000-0000-000000000000}"/>
          </ac:spMkLst>
        </pc:spChg>
        <pc:spChg chg="mod">
          <ac:chgData name="Alejandro" userId="d318735d-b8e5-4f1a-b3a1-33090e35db06" providerId="ADAL" clId="{F5B953ED-52A5-4DDC-B605-44D8BD85C330}" dt="2021-02-20T11:08:26.568" v="14906" actId="20578"/>
          <ac:spMkLst>
            <pc:docMk/>
            <pc:sldMk cId="0" sldId="327"/>
            <ac:spMk id="689" creationId="{00000000-0000-0000-0000-000000000000}"/>
          </ac:spMkLst>
        </pc:spChg>
        <pc:spChg chg="del mod">
          <ac:chgData name="Alejandro" userId="d318735d-b8e5-4f1a-b3a1-33090e35db06" providerId="ADAL" clId="{F5B953ED-52A5-4DDC-B605-44D8BD85C330}" dt="2021-02-20T11:03:29.233" v="14864" actId="478"/>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21T20:00:12.832" v="22163" actId="1076"/>
        <pc:sldMkLst>
          <pc:docMk/>
          <pc:sldMk cId="0" sldId="332"/>
        </pc:sldMkLst>
        <pc:spChg chg="add mod ord">
          <ac:chgData name="Alejandro" userId="d318735d-b8e5-4f1a-b3a1-33090e35db06" providerId="ADAL" clId="{F5B953ED-52A5-4DDC-B605-44D8BD85C330}" dt="2021-02-21T19:28:36.287" v="22130" actId="20577"/>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21T19:57:49.719" v="22144" actId="14100"/>
          <ac:spMkLst>
            <pc:docMk/>
            <pc:sldMk cId="0" sldId="332"/>
            <ac:spMk id="737" creationId="{00000000-0000-0000-0000-000000000000}"/>
          </ac:spMkLst>
        </pc:spChg>
        <pc:spChg chg="mod">
          <ac:chgData name="Alejandro" userId="d318735d-b8e5-4f1a-b3a1-33090e35db06" providerId="ADAL" clId="{F5B953ED-52A5-4DDC-B605-44D8BD85C330}" dt="2021-02-21T20:00:12.832" v="22163" actId="1076"/>
          <ac:spMkLst>
            <pc:docMk/>
            <pc:sldMk cId="0" sldId="332"/>
            <ac:spMk id="738" creationId="{00000000-0000-0000-0000-000000000000}"/>
          </ac:spMkLst>
        </pc:spChg>
        <pc:spChg chg="del mod">
          <ac:chgData name="Alejandro" userId="d318735d-b8e5-4f1a-b3a1-33090e35db06" providerId="ADAL" clId="{F5B953ED-52A5-4DDC-B605-44D8BD85C330}" dt="2021-02-21T19:57:54.365" v="22145" actId="478"/>
          <ac:spMkLst>
            <pc:docMk/>
            <pc:sldMk cId="0" sldId="332"/>
            <ac:spMk id="739" creationId="{00000000-0000-0000-0000-000000000000}"/>
          </ac:spMkLst>
        </pc:spChg>
        <pc:spChg chg="mod">
          <ac:chgData name="Alejandro" userId="d318735d-b8e5-4f1a-b3a1-33090e35db06" providerId="ADAL" clId="{F5B953ED-52A5-4DDC-B605-44D8BD85C330}" dt="2021-02-21T20:00:10.784" v="22162"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21T20:13:31.256" v="22198" actId="1076"/>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add mod">
          <ac:chgData name="Alejandro" userId="d318735d-b8e5-4f1a-b3a1-33090e35db06" providerId="ADAL" clId="{F5B953ED-52A5-4DDC-B605-44D8BD85C330}" dt="2021-02-21T20:13:31.256" v="22198" actId="1076"/>
          <ac:spMkLst>
            <pc:docMk/>
            <pc:sldMk cId="0" sldId="333"/>
            <ac:spMk id="6" creationId="{487A02C6-F304-4A59-96E2-8F7C37B3DDC7}"/>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21T20:13:28.381" v="22197" actId="1076"/>
          <ac:spMkLst>
            <pc:docMk/>
            <pc:sldMk cId="0" sldId="333"/>
            <ac:spMk id="746" creationId="{00000000-0000-0000-0000-000000000000}"/>
          </ac:spMkLst>
        </pc:spChg>
        <pc:spChg chg="mod">
          <ac:chgData name="Alejandro" userId="d318735d-b8e5-4f1a-b3a1-33090e35db06" providerId="ADAL" clId="{F5B953ED-52A5-4DDC-B605-44D8BD85C330}" dt="2021-02-21T20:12:51.021" v="22188"/>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delSp modSp del mod">
        <pc:chgData name="Alejandro" userId="d318735d-b8e5-4f1a-b3a1-33090e35db06" providerId="ADAL" clId="{F5B953ED-52A5-4DDC-B605-44D8BD85C330}" dt="2021-02-22T17:48:52.558" v="24984" actId="2696"/>
        <pc:sldMkLst>
          <pc:docMk/>
          <pc:sldMk cId="0" sldId="335"/>
        </pc:sldMkLst>
        <pc:spChg chg="mod">
          <ac:chgData name="Alejandro" userId="d318735d-b8e5-4f1a-b3a1-33090e35db06" providerId="ADAL" clId="{F5B953ED-52A5-4DDC-B605-44D8BD85C330}" dt="2021-02-22T17:31:26.078" v="24970" actId="21"/>
          <ac:spMkLst>
            <pc:docMk/>
            <pc:sldMk cId="0" sldId="335"/>
            <ac:spMk id="758"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59"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0"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1"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2"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3" creationId="{00000000-0000-0000-0000-000000000000}"/>
          </ac:spMkLst>
        </pc:spChg>
        <pc:cxnChg chg="del mod">
          <ac:chgData name="Alejandro" userId="d318735d-b8e5-4f1a-b3a1-33090e35db06" providerId="ADAL" clId="{F5B953ED-52A5-4DDC-B605-44D8BD85C330}" dt="2021-02-22T17:48:29.270" v="24980" actId="21"/>
          <ac:cxnSpMkLst>
            <pc:docMk/>
            <pc:sldMk cId="0" sldId="335"/>
            <ac:cxnSpMk id="764" creationId="{00000000-0000-0000-0000-000000000000}"/>
          </ac:cxnSpMkLst>
        </pc:cxnChg>
        <pc:cxnChg chg="del mod">
          <ac:chgData name="Alejandro" userId="d318735d-b8e5-4f1a-b3a1-33090e35db06" providerId="ADAL" clId="{F5B953ED-52A5-4DDC-B605-44D8BD85C330}" dt="2021-02-22T17:48:29.270" v="24980" actId="21"/>
          <ac:cxnSpMkLst>
            <pc:docMk/>
            <pc:sldMk cId="0" sldId="335"/>
            <ac:cxnSpMk id="765" creationId="{00000000-0000-0000-0000-000000000000}"/>
          </ac:cxnSpMkLst>
        </pc:cxnChg>
      </pc:sldChg>
      <pc:sldChg chg="delSp modSp del mod">
        <pc:chgData name="Alejandro" userId="d318735d-b8e5-4f1a-b3a1-33090e35db06" providerId="ADAL" clId="{F5B953ED-52A5-4DDC-B605-44D8BD85C330}" dt="2021-02-22T17:49:43.611" v="24993" actId="2696"/>
        <pc:sldMkLst>
          <pc:docMk/>
          <pc:sldMk cId="0" sldId="336"/>
        </pc:sldMkLst>
        <pc:spChg chg="mod">
          <ac:chgData name="Alejandro" userId="d318735d-b8e5-4f1a-b3a1-33090e35db06" providerId="ADAL" clId="{F5B953ED-52A5-4DDC-B605-44D8BD85C330}" dt="2021-02-22T17:49:02.839" v="24985" actId="21"/>
          <ac:spMkLst>
            <pc:docMk/>
            <pc:sldMk cId="0" sldId="336"/>
            <ac:spMk id="770"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1"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2"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3"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4"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5"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6" creationId="{00000000-0000-0000-0000-000000000000}"/>
          </ac:spMkLst>
        </pc:spChg>
        <pc:cxnChg chg="del mod">
          <ac:chgData name="Alejandro" userId="d318735d-b8e5-4f1a-b3a1-33090e35db06" providerId="ADAL" clId="{F5B953ED-52A5-4DDC-B605-44D8BD85C330}" dt="2021-02-22T17:49:29.584" v="24990" actId="21"/>
          <ac:cxnSpMkLst>
            <pc:docMk/>
            <pc:sldMk cId="0" sldId="336"/>
            <ac:cxnSpMk id="777" creationId="{00000000-0000-0000-0000-000000000000}"/>
          </ac:cxnSpMkLst>
        </pc:cxnChg>
        <pc:cxnChg chg="del mod">
          <ac:chgData name="Alejandro" userId="d318735d-b8e5-4f1a-b3a1-33090e35db06" providerId="ADAL" clId="{F5B953ED-52A5-4DDC-B605-44D8BD85C330}" dt="2021-02-22T17:49:29.584" v="24990" actId="21"/>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21T20:29:16.921" v="22314" actId="1076"/>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21T20:29:16.921" v="22314" actId="1076"/>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20T16:31:13.397" v="16793" actId="15"/>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20T16:31:13.397" v="16793" actId="15"/>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del mod ord modClrScheme chgLayout">
        <pc:chgData name="Alejandro" userId="d318735d-b8e5-4f1a-b3a1-33090e35db06" providerId="ADAL" clId="{F5B953ED-52A5-4DDC-B605-44D8BD85C330}" dt="2021-02-21T12:03:53.051" v="19685" actId="2696"/>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del mod">
          <ac:chgData name="Alejandro" userId="d318735d-b8e5-4f1a-b3a1-33090e35db06" providerId="ADAL" clId="{F5B953ED-52A5-4DDC-B605-44D8BD85C330}" dt="2021-02-21T12:01:21.890" v="19661" actId="21"/>
          <ac:spMkLst>
            <pc:docMk/>
            <pc:sldMk cId="0" sldId="350"/>
            <ac:spMk id="7" creationId="{A67DF128-D79E-4F45-9F1F-9776D7FEC38A}"/>
          </ac:spMkLst>
        </pc:spChg>
        <pc:spChg chg="add del mod">
          <ac:chgData name="Alejandro" userId="d318735d-b8e5-4f1a-b3a1-33090e35db06" providerId="ADAL" clId="{F5B953ED-52A5-4DDC-B605-44D8BD85C330}" dt="2021-02-21T12:02:05.515" v="19667" actId="21"/>
          <ac:spMkLst>
            <pc:docMk/>
            <pc:sldMk cId="0" sldId="350"/>
            <ac:spMk id="8" creationId="{F4AF6535-CF41-4160-B4D2-3E586F10C33A}"/>
          </ac:spMkLst>
        </pc:spChg>
        <pc:spChg chg="add del mod">
          <ac:chgData name="Alejandro" userId="d318735d-b8e5-4f1a-b3a1-33090e35db06" providerId="ADAL" clId="{F5B953ED-52A5-4DDC-B605-44D8BD85C330}" dt="2021-02-21T12:02:05.515" v="19667" actId="21"/>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del mod">
          <ac:chgData name="Alejandro" userId="d318735d-b8e5-4f1a-b3a1-33090e35db06" providerId="ADAL" clId="{F5B953ED-52A5-4DDC-B605-44D8BD85C330}" dt="2021-02-21T12:02:05.515" v="19667" actId="21"/>
          <ac:cxnSpMkLst>
            <pc:docMk/>
            <pc:sldMk cId="0" sldId="350"/>
            <ac:cxnSpMk id="9" creationId="{6F6CE0C4-E759-470B-9D2F-0051E65C0BDF}"/>
          </ac:cxnSpMkLst>
        </pc:cxnChg>
        <pc:cxnChg chg="add del mod">
          <ac:chgData name="Alejandro" userId="d318735d-b8e5-4f1a-b3a1-33090e35db06" providerId="ADAL" clId="{F5B953ED-52A5-4DDC-B605-44D8BD85C330}" dt="2021-02-21T12:02:05.515" v="19667" actId="21"/>
          <ac:cxnSpMkLst>
            <pc:docMk/>
            <pc:sldMk cId="0" sldId="350"/>
            <ac:cxnSpMk id="11" creationId="{BC5630C7-2615-424A-BAC7-085DBAFE968E}"/>
          </ac:cxnSpMkLst>
        </pc:cxnChg>
      </pc:sldChg>
      <pc:sldChg chg="addSp modSp add mod ord setBg">
        <pc:chgData name="Alejandro" userId="d318735d-b8e5-4f1a-b3a1-33090e35db06" providerId="ADAL" clId="{F5B953ED-52A5-4DDC-B605-44D8BD85C330}" dt="2021-02-22T16:46:43.911" v="23892"/>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ord setBg">
        <pc:chgData name="Alejandro" userId="d318735d-b8e5-4f1a-b3a1-33090e35db06" providerId="ADAL" clId="{F5B953ED-52A5-4DDC-B605-44D8BD85C330}" dt="2021-02-22T16:46:43.911" v="23892"/>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ord setBg">
        <pc:chgData name="Alejandro" userId="d318735d-b8e5-4f1a-b3a1-33090e35db06" providerId="ADAL" clId="{F5B953ED-52A5-4DDC-B605-44D8BD85C330}" dt="2021-02-22T16:46:43.911" v="23892"/>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ord modClrScheme chgLayout">
        <pc:chgData name="Alejandro" userId="d318735d-b8e5-4f1a-b3a1-33090e35db06" providerId="ADAL" clId="{F5B953ED-52A5-4DDC-B605-44D8BD85C330}" dt="2021-02-22T16:46:43.911" v="23892"/>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ord setBg">
        <pc:chgData name="Alejandro" userId="d318735d-b8e5-4f1a-b3a1-33090e35db06" providerId="ADAL" clId="{F5B953ED-52A5-4DDC-B605-44D8BD85C330}" dt="2021-02-22T16:46:43.911" v="23892"/>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22T16:46:43.911" v="23892"/>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delSp modSp add del mod">
        <pc:chgData name="Alejandro" userId="d318735d-b8e5-4f1a-b3a1-33090e35db06" providerId="ADAL" clId="{F5B953ED-52A5-4DDC-B605-44D8BD85C330}" dt="2021-02-22T19:53:54.115" v="27239" actId="2696"/>
        <pc:sldMkLst>
          <pc:docMk/>
          <pc:sldMk cId="0" sldId="363"/>
        </pc:sldMkLst>
        <pc:spChg chg="mod">
          <ac:chgData name="Alejandro" userId="d318735d-b8e5-4f1a-b3a1-33090e35db06" providerId="ADAL" clId="{F5B953ED-52A5-4DDC-B605-44D8BD85C330}" dt="2021-02-22T19:47:36.930" v="27191" actId="5793"/>
          <ac:spMkLst>
            <pc:docMk/>
            <pc:sldMk cId="0" sldId="363"/>
            <ac:spMk id="990" creationId="{00000000-0000-0000-0000-000000000000}"/>
          </ac:spMkLst>
        </pc:spChg>
        <pc:spChg chg="del mod">
          <ac:chgData name="Alejandro" userId="d318735d-b8e5-4f1a-b3a1-33090e35db06" providerId="ADAL" clId="{F5B953ED-52A5-4DDC-B605-44D8BD85C330}" dt="2021-02-22T19:53:35.983" v="27233" actId="21"/>
          <ac:spMkLst>
            <pc:docMk/>
            <pc:sldMk cId="0" sldId="363"/>
            <ac:spMk id="992" creationId="{00000000-0000-0000-0000-000000000000}"/>
          </ac:spMkLst>
        </pc:spChg>
      </pc:sldChg>
      <pc:sldChg chg="modSp add mod">
        <pc:chgData name="Alejandro" userId="d318735d-b8e5-4f1a-b3a1-33090e35db06" providerId="ADAL" clId="{F5B953ED-52A5-4DDC-B605-44D8BD85C330}" dt="2021-02-22T19:54:52.206" v="27258" actId="1076"/>
        <pc:sldMkLst>
          <pc:docMk/>
          <pc:sldMk cId="0" sldId="364"/>
        </pc:sldMkLst>
        <pc:spChg chg="mod">
          <ac:chgData name="Alejandro" userId="d318735d-b8e5-4f1a-b3a1-33090e35db06" providerId="ADAL" clId="{F5B953ED-52A5-4DDC-B605-44D8BD85C330}" dt="2021-02-22T19:54:48.674" v="27257" actId="1076"/>
          <ac:spMkLst>
            <pc:docMk/>
            <pc:sldMk cId="0" sldId="364"/>
            <ac:spMk id="997" creationId="{00000000-0000-0000-0000-000000000000}"/>
          </ac:spMkLst>
        </pc:spChg>
        <pc:spChg chg="mod">
          <ac:chgData name="Alejandro" userId="d318735d-b8e5-4f1a-b3a1-33090e35db06" providerId="ADAL" clId="{F5B953ED-52A5-4DDC-B605-44D8BD85C330}" dt="2021-02-22T19:54:44.679" v="27256" actId="1076"/>
          <ac:spMkLst>
            <pc:docMk/>
            <pc:sldMk cId="0" sldId="364"/>
            <ac:spMk id="998" creationId="{00000000-0000-0000-0000-000000000000}"/>
          </ac:spMkLst>
        </pc:spChg>
        <pc:picChg chg="mod">
          <ac:chgData name="Alejandro" userId="d318735d-b8e5-4f1a-b3a1-33090e35db06" providerId="ADAL" clId="{F5B953ED-52A5-4DDC-B605-44D8BD85C330}" dt="2021-02-22T19:54:52.206" v="27258" actId="1076"/>
          <ac:picMkLst>
            <pc:docMk/>
            <pc:sldMk cId="0" sldId="364"/>
            <ac:picMk id="999" creationId="{00000000-0000-0000-0000-000000000000}"/>
          </ac:picMkLst>
        </pc:picChg>
      </pc:sldChg>
      <pc:sldChg chg="modSp add mod">
        <pc:chgData name="Alejandro" userId="d318735d-b8e5-4f1a-b3a1-33090e35db06" providerId="ADAL" clId="{F5B953ED-52A5-4DDC-B605-44D8BD85C330}" dt="2021-02-22T21:26:33.888" v="27270" actId="5793"/>
        <pc:sldMkLst>
          <pc:docMk/>
          <pc:sldMk cId="0" sldId="365"/>
        </pc:sldMkLst>
        <pc:spChg chg="mod">
          <ac:chgData name="Alejandro" userId="d318735d-b8e5-4f1a-b3a1-33090e35db06" providerId="ADAL" clId="{F5B953ED-52A5-4DDC-B605-44D8BD85C330}" dt="2021-02-22T19:55:31.102" v="27268" actId="1076"/>
          <ac:spMkLst>
            <pc:docMk/>
            <pc:sldMk cId="0" sldId="365"/>
            <ac:spMk id="1004" creationId="{00000000-0000-0000-0000-000000000000}"/>
          </ac:spMkLst>
        </pc:spChg>
        <pc:spChg chg="mod">
          <ac:chgData name="Alejandro" userId="d318735d-b8e5-4f1a-b3a1-33090e35db06" providerId="ADAL" clId="{F5B953ED-52A5-4DDC-B605-44D8BD85C330}" dt="2021-02-22T21:26:33.888" v="27270" actId="5793"/>
          <ac:spMkLst>
            <pc:docMk/>
            <pc:sldMk cId="0" sldId="365"/>
            <ac:spMk id="1005" creationId="{00000000-0000-0000-0000-000000000000}"/>
          </ac:spMkLst>
        </pc:spChg>
        <pc:picChg chg="mod">
          <ac:chgData name="Alejandro" userId="d318735d-b8e5-4f1a-b3a1-33090e35db06" providerId="ADAL" clId="{F5B953ED-52A5-4DDC-B605-44D8BD85C330}" dt="2021-02-22T19:55:27.751" v="27267" actId="1076"/>
          <ac:picMkLst>
            <pc:docMk/>
            <pc:sldMk cId="0" sldId="365"/>
            <ac:picMk id="1006" creationId="{00000000-0000-0000-0000-000000000000}"/>
          </ac:picMkLst>
        </pc:picChg>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21T22:27:26.187" v="23655"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21T22:27:26.187" v="23655" actId="20577"/>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Sp modSp add mod ord">
        <pc:chgData name="Alejandro" userId="d318735d-b8e5-4f1a-b3a1-33090e35db06" providerId="ADAL" clId="{F5B953ED-52A5-4DDC-B605-44D8BD85C330}" dt="2021-02-22T18:46:37.984" v="26260" actId="1076"/>
        <pc:sldMkLst>
          <pc:docMk/>
          <pc:sldMk cId="0" sldId="368"/>
        </pc:sldMkLst>
        <pc:spChg chg="add mod">
          <ac:chgData name="Alejandro" userId="d318735d-b8e5-4f1a-b3a1-33090e35db06" providerId="ADAL" clId="{F5B953ED-52A5-4DDC-B605-44D8BD85C330}" dt="2021-02-22T18:43:51.568" v="26119" actId="1076"/>
          <ac:spMkLst>
            <pc:docMk/>
            <pc:sldMk cId="0" sldId="368"/>
            <ac:spMk id="5" creationId="{84252BD6-F646-4BEE-A8EE-D83962D7080C}"/>
          </ac:spMkLst>
        </pc:spChg>
        <pc:spChg chg="mod">
          <ac:chgData name="Alejandro" userId="d318735d-b8e5-4f1a-b3a1-33090e35db06" providerId="ADAL" clId="{F5B953ED-52A5-4DDC-B605-44D8BD85C330}" dt="2021-02-21T22:21:50.654" v="23307" actId="14100"/>
          <ac:spMkLst>
            <pc:docMk/>
            <pc:sldMk cId="0" sldId="368"/>
            <ac:spMk id="1027" creationId="{00000000-0000-0000-0000-000000000000}"/>
          </ac:spMkLst>
        </pc:spChg>
        <pc:spChg chg="mod ord">
          <ac:chgData name="Alejandro" userId="d318735d-b8e5-4f1a-b3a1-33090e35db06" providerId="ADAL" clId="{F5B953ED-52A5-4DDC-B605-44D8BD85C330}" dt="2021-02-22T18:46:37.984" v="26260" actId="1076"/>
          <ac:spMkLst>
            <pc:docMk/>
            <pc:sldMk cId="0" sldId="368"/>
            <ac:spMk id="1028" creationId="{00000000-0000-0000-0000-000000000000}"/>
          </ac:spMkLst>
        </pc:spChg>
      </pc:sldChg>
      <pc:sldChg chg="addSp modSp add mod setBg">
        <pc:chgData name="Alejandro" userId="d318735d-b8e5-4f1a-b3a1-33090e35db06" providerId="ADAL" clId="{F5B953ED-52A5-4DDC-B605-44D8BD85C330}" dt="2021-02-22T18:51:52.479" v="26279" actId="1076"/>
        <pc:sldMkLst>
          <pc:docMk/>
          <pc:sldMk cId="0" sldId="369"/>
        </pc:sldMkLst>
        <pc:spChg chg="add">
          <ac:chgData name="Alejandro" userId="d318735d-b8e5-4f1a-b3a1-33090e35db06" providerId="ADAL" clId="{F5B953ED-52A5-4DDC-B605-44D8BD85C330}" dt="2021-02-22T17:55:26.919" v="25017" actId="26606"/>
          <ac:spMkLst>
            <pc:docMk/>
            <pc:sldMk cId="0" sldId="369"/>
            <ac:spMk id="80" creationId="{DB66F6E8-4D4A-4907-940A-774703A2D0FE}"/>
          </ac:spMkLst>
        </pc:spChg>
        <pc:spChg chg="add">
          <ac:chgData name="Alejandro" userId="d318735d-b8e5-4f1a-b3a1-33090e35db06" providerId="ADAL" clId="{F5B953ED-52A5-4DDC-B605-44D8BD85C330}" dt="2021-02-22T17:55:26.919" v="25017" actId="26606"/>
          <ac:spMkLst>
            <pc:docMk/>
            <pc:sldMk cId="0" sldId="369"/>
            <ac:spMk id="82" creationId="{8F1F5A56-E82B-4FD5-9025-B72896FFBB6D}"/>
          </ac:spMkLst>
        </pc:spChg>
        <pc:spChg chg="mod ord">
          <ac:chgData name="Alejandro" userId="d318735d-b8e5-4f1a-b3a1-33090e35db06" providerId="ADAL" clId="{F5B953ED-52A5-4DDC-B605-44D8BD85C330}" dt="2021-02-22T17:55:26.919" v="25017" actId="26606"/>
          <ac:spMkLst>
            <pc:docMk/>
            <pc:sldMk cId="0" sldId="369"/>
            <ac:spMk id="1033" creationId="{00000000-0000-0000-0000-000000000000}"/>
          </ac:spMkLst>
        </pc:spChg>
        <pc:graphicFrameChg chg="mod modGraphic">
          <ac:chgData name="Alejandro" userId="d318735d-b8e5-4f1a-b3a1-33090e35db06" providerId="ADAL" clId="{F5B953ED-52A5-4DDC-B605-44D8BD85C330}" dt="2021-02-22T18:51:52.479" v="26279" actId="1076"/>
          <ac:graphicFrameMkLst>
            <pc:docMk/>
            <pc:sldMk cId="0" sldId="369"/>
            <ac:graphicFrameMk id="1034" creationId="{00000000-0000-0000-0000-000000000000}"/>
          </ac:graphicFrameMkLst>
        </pc:graphicFrameChg>
        <pc:graphicFrameChg chg="mod modGraphic">
          <ac:chgData name="Alejandro" userId="d318735d-b8e5-4f1a-b3a1-33090e35db06" providerId="ADAL" clId="{F5B953ED-52A5-4DDC-B605-44D8BD85C330}" dt="2021-02-22T18:51:52.479" v="26279" actId="1076"/>
          <ac:graphicFrameMkLst>
            <pc:docMk/>
            <pc:sldMk cId="0" sldId="369"/>
            <ac:graphicFrameMk id="1035" creationId="{00000000-0000-0000-0000-000000000000}"/>
          </ac:graphicFrameMkLst>
        </pc:graphicFrameChg>
      </pc:sldChg>
      <pc:sldChg chg="addSp modSp mod ord setBg">
        <pc:chgData name="Alejandro" userId="d318735d-b8e5-4f1a-b3a1-33090e35db06" providerId="ADAL" clId="{F5B953ED-52A5-4DDC-B605-44D8BD85C330}" dt="2021-02-22T21:39:26.399" v="27321" actId="26606"/>
        <pc:sldMkLst>
          <pc:docMk/>
          <pc:sldMk cId="0" sldId="371"/>
        </pc:sldMkLst>
        <pc:spChg chg="add">
          <ac:chgData name="Alejandro" userId="d318735d-b8e5-4f1a-b3a1-33090e35db06" providerId="ADAL" clId="{F5B953ED-52A5-4DDC-B605-44D8BD85C330}" dt="2021-02-22T21:39:26.399" v="27321" actId="26606"/>
          <ac:spMkLst>
            <pc:docMk/>
            <pc:sldMk cId="0" sldId="371"/>
            <ac:spMk id="91" creationId="{09588DA8-065E-4F6F-8EFD-43104AB2E0CF}"/>
          </ac:spMkLst>
        </pc:spChg>
        <pc:spChg chg="add">
          <ac:chgData name="Alejandro" userId="d318735d-b8e5-4f1a-b3a1-33090e35db06" providerId="ADAL" clId="{F5B953ED-52A5-4DDC-B605-44D8BD85C330}" dt="2021-02-22T21:39:26.399" v="27321" actId="26606"/>
          <ac:spMkLst>
            <pc:docMk/>
            <pc:sldMk cId="0" sldId="371"/>
            <ac:spMk id="93" creationId="{C4285719-470E-454C-AF62-8323075F1F5B}"/>
          </ac:spMkLst>
        </pc:spChg>
        <pc:spChg chg="add">
          <ac:chgData name="Alejandro" userId="d318735d-b8e5-4f1a-b3a1-33090e35db06" providerId="ADAL" clId="{F5B953ED-52A5-4DDC-B605-44D8BD85C330}" dt="2021-02-22T21:39:26.399" v="27321" actId="26606"/>
          <ac:spMkLst>
            <pc:docMk/>
            <pc:sldMk cId="0" sldId="371"/>
            <ac:spMk id="95" creationId="{CD9FE4EF-C4D8-49A0-B2FF-81D8DB7D8A24}"/>
          </ac:spMkLst>
        </pc:spChg>
        <pc:spChg chg="add">
          <ac:chgData name="Alejandro" userId="d318735d-b8e5-4f1a-b3a1-33090e35db06" providerId="ADAL" clId="{F5B953ED-52A5-4DDC-B605-44D8BD85C330}" dt="2021-02-22T21:39:26.399" v="27321" actId="26606"/>
          <ac:spMkLst>
            <pc:docMk/>
            <pc:sldMk cId="0" sldId="371"/>
            <ac:spMk id="97" creationId="{4300840D-0A0B-4512-BACA-B439D5B9C57C}"/>
          </ac:spMkLst>
        </pc:spChg>
        <pc:spChg chg="add">
          <ac:chgData name="Alejandro" userId="d318735d-b8e5-4f1a-b3a1-33090e35db06" providerId="ADAL" clId="{F5B953ED-52A5-4DDC-B605-44D8BD85C330}" dt="2021-02-22T21:39:26.399" v="27321" actId="26606"/>
          <ac:spMkLst>
            <pc:docMk/>
            <pc:sldMk cId="0" sldId="371"/>
            <ac:spMk id="99" creationId="{D2B78728-A580-49A7-84F9-6EF6F583ADE0}"/>
          </ac:spMkLst>
        </pc:spChg>
        <pc:spChg chg="add">
          <ac:chgData name="Alejandro" userId="d318735d-b8e5-4f1a-b3a1-33090e35db06" providerId="ADAL" clId="{F5B953ED-52A5-4DDC-B605-44D8BD85C330}" dt="2021-02-22T21:39:26.399" v="27321" actId="26606"/>
          <ac:spMkLst>
            <pc:docMk/>
            <pc:sldMk cId="0" sldId="371"/>
            <ac:spMk id="101" creationId="{38FAA1A1-D861-433F-88FA-1E9D6FD31D11}"/>
          </ac:spMkLst>
        </pc:spChg>
        <pc:spChg chg="add">
          <ac:chgData name="Alejandro" userId="d318735d-b8e5-4f1a-b3a1-33090e35db06" providerId="ADAL" clId="{F5B953ED-52A5-4DDC-B605-44D8BD85C330}" dt="2021-02-22T21:39:26.399" v="27321" actId="26606"/>
          <ac:spMkLst>
            <pc:docMk/>
            <pc:sldMk cId="0" sldId="371"/>
            <ac:spMk id="103" creationId="{8D71EDA1-87BF-4D5D-AB79-F346FD19278A}"/>
          </ac:spMkLst>
        </pc:spChg>
        <pc:spChg chg="mod">
          <ac:chgData name="Alejandro" userId="d318735d-b8e5-4f1a-b3a1-33090e35db06" providerId="ADAL" clId="{F5B953ED-52A5-4DDC-B605-44D8BD85C330}" dt="2021-02-22T21:39:26.399" v="27321" actId="26606"/>
          <ac:spMkLst>
            <pc:docMk/>
            <pc:sldMk cId="0" sldId="371"/>
            <ac:spMk id="1045" creationId="{00000000-0000-0000-0000-000000000000}"/>
          </ac:spMkLst>
        </pc:spChg>
        <pc:spChg chg="mod">
          <ac:chgData name="Alejandro" userId="d318735d-b8e5-4f1a-b3a1-33090e35db06" providerId="ADAL" clId="{F5B953ED-52A5-4DDC-B605-44D8BD85C330}" dt="2021-02-22T21:39:26.399" v="27321" actId="26606"/>
          <ac:spMkLst>
            <pc:docMk/>
            <pc:sldMk cId="0" sldId="371"/>
            <ac:spMk id="1046" creationId="{00000000-0000-0000-0000-000000000000}"/>
          </ac:spMkLst>
        </pc:spChg>
      </pc:sldChg>
      <pc:sldChg chg="addSp modSp mod ord setBg">
        <pc:chgData name="Alejandro" userId="d318735d-b8e5-4f1a-b3a1-33090e35db06" providerId="ADAL" clId="{F5B953ED-52A5-4DDC-B605-44D8BD85C330}" dt="2021-02-22T21:39:34.232" v="27322" actId="26606"/>
        <pc:sldMkLst>
          <pc:docMk/>
          <pc:sldMk cId="0" sldId="372"/>
        </pc:sldMkLst>
        <pc:spChg chg="add">
          <ac:chgData name="Alejandro" userId="d318735d-b8e5-4f1a-b3a1-33090e35db06" providerId="ADAL" clId="{F5B953ED-52A5-4DDC-B605-44D8BD85C330}" dt="2021-02-22T21:39:34.232" v="27322" actId="26606"/>
          <ac:spMkLst>
            <pc:docMk/>
            <pc:sldMk cId="0" sldId="372"/>
            <ac:spMk id="97" creationId="{09588DA8-065E-4F6F-8EFD-43104AB2E0CF}"/>
          </ac:spMkLst>
        </pc:spChg>
        <pc:spChg chg="add">
          <ac:chgData name="Alejandro" userId="d318735d-b8e5-4f1a-b3a1-33090e35db06" providerId="ADAL" clId="{F5B953ED-52A5-4DDC-B605-44D8BD85C330}" dt="2021-02-22T21:39:34.232" v="27322" actId="26606"/>
          <ac:spMkLst>
            <pc:docMk/>
            <pc:sldMk cId="0" sldId="372"/>
            <ac:spMk id="99" creationId="{C4285719-470E-454C-AF62-8323075F1F5B}"/>
          </ac:spMkLst>
        </pc:spChg>
        <pc:spChg chg="add">
          <ac:chgData name="Alejandro" userId="d318735d-b8e5-4f1a-b3a1-33090e35db06" providerId="ADAL" clId="{F5B953ED-52A5-4DDC-B605-44D8BD85C330}" dt="2021-02-22T21:39:34.232" v="27322" actId="26606"/>
          <ac:spMkLst>
            <pc:docMk/>
            <pc:sldMk cId="0" sldId="372"/>
            <ac:spMk id="101" creationId="{CD9FE4EF-C4D8-49A0-B2FF-81D8DB7D8A24}"/>
          </ac:spMkLst>
        </pc:spChg>
        <pc:spChg chg="add">
          <ac:chgData name="Alejandro" userId="d318735d-b8e5-4f1a-b3a1-33090e35db06" providerId="ADAL" clId="{F5B953ED-52A5-4DDC-B605-44D8BD85C330}" dt="2021-02-22T21:39:34.232" v="27322" actId="26606"/>
          <ac:spMkLst>
            <pc:docMk/>
            <pc:sldMk cId="0" sldId="372"/>
            <ac:spMk id="103" creationId="{4300840D-0A0B-4512-BACA-B439D5B9C57C}"/>
          </ac:spMkLst>
        </pc:spChg>
        <pc:spChg chg="add">
          <ac:chgData name="Alejandro" userId="d318735d-b8e5-4f1a-b3a1-33090e35db06" providerId="ADAL" clId="{F5B953ED-52A5-4DDC-B605-44D8BD85C330}" dt="2021-02-22T21:39:34.232" v="27322" actId="26606"/>
          <ac:spMkLst>
            <pc:docMk/>
            <pc:sldMk cId="0" sldId="372"/>
            <ac:spMk id="105" creationId="{D2B78728-A580-49A7-84F9-6EF6F583ADE0}"/>
          </ac:spMkLst>
        </pc:spChg>
        <pc:spChg chg="add">
          <ac:chgData name="Alejandro" userId="d318735d-b8e5-4f1a-b3a1-33090e35db06" providerId="ADAL" clId="{F5B953ED-52A5-4DDC-B605-44D8BD85C330}" dt="2021-02-22T21:39:34.232" v="27322" actId="26606"/>
          <ac:spMkLst>
            <pc:docMk/>
            <pc:sldMk cId="0" sldId="372"/>
            <ac:spMk id="107" creationId="{38FAA1A1-D861-433F-88FA-1E9D6FD31D11}"/>
          </ac:spMkLst>
        </pc:spChg>
        <pc:spChg chg="add">
          <ac:chgData name="Alejandro" userId="d318735d-b8e5-4f1a-b3a1-33090e35db06" providerId="ADAL" clId="{F5B953ED-52A5-4DDC-B605-44D8BD85C330}" dt="2021-02-22T21:39:34.232" v="27322" actId="26606"/>
          <ac:spMkLst>
            <pc:docMk/>
            <pc:sldMk cId="0" sldId="372"/>
            <ac:spMk id="109" creationId="{8D71EDA1-87BF-4D5D-AB79-F346FD19278A}"/>
          </ac:spMkLst>
        </pc:spChg>
        <pc:spChg chg="mod">
          <ac:chgData name="Alejandro" userId="d318735d-b8e5-4f1a-b3a1-33090e35db06" providerId="ADAL" clId="{F5B953ED-52A5-4DDC-B605-44D8BD85C330}" dt="2021-02-22T21:39:34.232" v="27322" actId="26606"/>
          <ac:spMkLst>
            <pc:docMk/>
            <pc:sldMk cId="0" sldId="372"/>
            <ac:spMk id="1051" creationId="{00000000-0000-0000-0000-000000000000}"/>
          </ac:spMkLst>
        </pc:spChg>
        <pc:spChg chg="mod">
          <ac:chgData name="Alejandro" userId="d318735d-b8e5-4f1a-b3a1-33090e35db06" providerId="ADAL" clId="{F5B953ED-52A5-4DDC-B605-44D8BD85C330}" dt="2021-02-22T21:39:34.232" v="27322" actId="26606"/>
          <ac:spMkLst>
            <pc:docMk/>
            <pc:sldMk cId="0" sldId="372"/>
            <ac:spMk id="1052" creationId="{00000000-0000-0000-0000-000000000000}"/>
          </ac:spMkLst>
        </pc:spChg>
      </pc:sldChg>
      <pc:sldChg chg="addSp delSp modSp mod setBg modClrScheme setClrOvrMap chgLayout">
        <pc:chgData name="Alejandro" userId="d318735d-b8e5-4f1a-b3a1-33090e35db06" providerId="ADAL" clId="{F5B953ED-52A5-4DDC-B605-44D8BD85C330}" dt="2021-02-22T21:36:33.218" v="27301" actId="1076"/>
        <pc:sldMkLst>
          <pc:docMk/>
          <pc:sldMk cId="0" sldId="373"/>
        </pc:sldMkLst>
        <pc:spChg chg="add mod ord">
          <ac:chgData name="Alejandro" userId="d318735d-b8e5-4f1a-b3a1-33090e35db06" providerId="ADAL" clId="{F5B953ED-52A5-4DDC-B605-44D8BD85C330}" dt="2021-02-22T21:36:33.218" v="27301" actId="1076"/>
          <ac:spMkLst>
            <pc:docMk/>
            <pc:sldMk cId="0" sldId="373"/>
            <ac:spMk id="2" creationId="{FFECAB68-DA89-45CD-B367-A5EA915921FF}"/>
          </ac:spMkLst>
        </pc:spChg>
        <pc:spChg chg="add">
          <ac:chgData name="Alejandro" userId="d318735d-b8e5-4f1a-b3a1-33090e35db06" providerId="ADAL" clId="{F5B953ED-52A5-4DDC-B605-44D8BD85C330}" dt="2021-02-22T21:35:23.340" v="27272" actId="26606"/>
          <ac:spMkLst>
            <pc:docMk/>
            <pc:sldMk cId="0" sldId="373"/>
            <ac:spMk id="104" creationId="{2A6B319F-86FE-4754-878E-06F0804D882B}"/>
          </ac:spMkLst>
        </pc:spChg>
        <pc:spChg chg="add">
          <ac:chgData name="Alejandro" userId="d318735d-b8e5-4f1a-b3a1-33090e35db06" providerId="ADAL" clId="{F5B953ED-52A5-4DDC-B605-44D8BD85C330}" dt="2021-02-22T21:35:23.340" v="27272" actId="26606"/>
          <ac:spMkLst>
            <pc:docMk/>
            <pc:sldMk cId="0" sldId="373"/>
            <ac:spMk id="106" creationId="{DCF7D1B5-3477-499F-ACC5-2C8B07F4EDB3}"/>
          </ac:spMkLst>
        </pc:spChg>
        <pc:spChg chg="mod ord">
          <ac:chgData name="Alejandro" userId="d318735d-b8e5-4f1a-b3a1-33090e35db06" providerId="ADAL" clId="{F5B953ED-52A5-4DDC-B605-44D8BD85C330}" dt="2021-02-22T21:35:23.340" v="27272" actId="26606"/>
          <ac:spMkLst>
            <pc:docMk/>
            <pc:sldMk cId="0" sldId="373"/>
            <ac:spMk id="1057" creationId="{00000000-0000-0000-0000-000000000000}"/>
          </ac:spMkLst>
        </pc:spChg>
        <pc:spChg chg="mod ord">
          <ac:chgData name="Alejandro" userId="d318735d-b8e5-4f1a-b3a1-33090e35db06" providerId="ADAL" clId="{F5B953ED-52A5-4DDC-B605-44D8BD85C330}" dt="2021-02-22T21:36:12.294" v="27297" actId="27636"/>
          <ac:spMkLst>
            <pc:docMk/>
            <pc:sldMk cId="0" sldId="373"/>
            <ac:spMk id="1058" creationId="{00000000-0000-0000-0000-000000000000}"/>
          </ac:spMkLst>
        </pc:spChg>
        <pc:spChg chg="del">
          <ac:chgData name="Alejandro" userId="d318735d-b8e5-4f1a-b3a1-33090e35db06" providerId="ADAL" clId="{F5B953ED-52A5-4DDC-B605-44D8BD85C330}" dt="2021-02-22T21:35:23.340" v="27272" actId="26606"/>
          <ac:spMkLst>
            <pc:docMk/>
            <pc:sldMk cId="0" sldId="373"/>
            <ac:spMk id="1059" creationId="{00000000-0000-0000-0000-000000000000}"/>
          </ac:spMkLst>
        </pc:spChg>
      </pc:sldChg>
      <pc:sldChg chg="addSp modSp mod setBg">
        <pc:chgData name="Alejandro" userId="d318735d-b8e5-4f1a-b3a1-33090e35db06" providerId="ADAL" clId="{F5B953ED-52A5-4DDC-B605-44D8BD85C330}" dt="2021-02-22T21:37:24.874" v="27312" actId="1076"/>
        <pc:sldMkLst>
          <pc:docMk/>
          <pc:sldMk cId="0" sldId="374"/>
        </pc:sldMkLst>
        <pc:spChg chg="add">
          <ac:chgData name="Alejandro" userId="d318735d-b8e5-4f1a-b3a1-33090e35db06" providerId="ADAL" clId="{F5B953ED-52A5-4DDC-B605-44D8BD85C330}" dt="2021-02-22T21:36:45.626" v="27302" actId="26606"/>
          <ac:spMkLst>
            <pc:docMk/>
            <pc:sldMk cId="0" sldId="374"/>
            <ac:spMk id="111" creationId="{201CC55D-ED54-4C5C-95E6-10947BD1103B}"/>
          </ac:spMkLst>
        </pc:spChg>
        <pc:spChg chg="add">
          <ac:chgData name="Alejandro" userId="d318735d-b8e5-4f1a-b3a1-33090e35db06" providerId="ADAL" clId="{F5B953ED-52A5-4DDC-B605-44D8BD85C330}" dt="2021-02-22T21:36:45.626" v="27302" actId="26606"/>
          <ac:spMkLst>
            <pc:docMk/>
            <pc:sldMk cId="0" sldId="374"/>
            <ac:spMk id="117" creationId="{3873B707-463F-40B0-8227-E8CC6C67EB25}"/>
          </ac:spMkLst>
        </pc:spChg>
        <pc:spChg chg="add">
          <ac:chgData name="Alejandro" userId="d318735d-b8e5-4f1a-b3a1-33090e35db06" providerId="ADAL" clId="{F5B953ED-52A5-4DDC-B605-44D8BD85C330}" dt="2021-02-22T21:36:45.626" v="27302" actId="26606"/>
          <ac:spMkLst>
            <pc:docMk/>
            <pc:sldMk cId="0" sldId="374"/>
            <ac:spMk id="119" creationId="{C13237C8-E62C-4F0D-A318-BD6FB6C2D138}"/>
          </ac:spMkLst>
        </pc:spChg>
        <pc:spChg chg="add">
          <ac:chgData name="Alejandro" userId="d318735d-b8e5-4f1a-b3a1-33090e35db06" providerId="ADAL" clId="{F5B953ED-52A5-4DDC-B605-44D8BD85C330}" dt="2021-02-22T21:36:45.626" v="27302" actId="26606"/>
          <ac:spMkLst>
            <pc:docMk/>
            <pc:sldMk cId="0" sldId="374"/>
            <ac:spMk id="121" creationId="{19C9EAEA-39D0-4B0E-A0EB-51E7B26740B1}"/>
          </ac:spMkLst>
        </pc:spChg>
        <pc:spChg chg="mod">
          <ac:chgData name="Alejandro" userId="d318735d-b8e5-4f1a-b3a1-33090e35db06" providerId="ADAL" clId="{F5B953ED-52A5-4DDC-B605-44D8BD85C330}" dt="2021-02-22T21:36:45.626" v="27302" actId="26606"/>
          <ac:spMkLst>
            <pc:docMk/>
            <pc:sldMk cId="0" sldId="374"/>
            <ac:spMk id="1064" creationId="{00000000-0000-0000-0000-000000000000}"/>
          </ac:spMkLst>
        </pc:spChg>
        <pc:spChg chg="mod">
          <ac:chgData name="Alejandro" userId="d318735d-b8e5-4f1a-b3a1-33090e35db06" providerId="ADAL" clId="{F5B953ED-52A5-4DDC-B605-44D8BD85C330}" dt="2021-02-22T21:36:45.626" v="27302" actId="26606"/>
          <ac:spMkLst>
            <pc:docMk/>
            <pc:sldMk cId="0" sldId="374"/>
            <ac:spMk id="1065" creationId="{00000000-0000-0000-0000-000000000000}"/>
          </ac:spMkLst>
        </pc:spChg>
        <pc:grpChg chg="add">
          <ac:chgData name="Alejandro" userId="d318735d-b8e5-4f1a-b3a1-33090e35db06" providerId="ADAL" clId="{F5B953ED-52A5-4DDC-B605-44D8BD85C330}" dt="2021-02-22T21:36:45.626" v="27302" actId="26606"/>
          <ac:grpSpMkLst>
            <pc:docMk/>
            <pc:sldMk cId="0" sldId="374"/>
            <ac:grpSpMk id="113" creationId="{1DE889C7-FAD6-4397-98E2-05D503484459}"/>
          </ac:grpSpMkLst>
        </pc:grpChg>
        <pc:picChg chg="mod modCrop">
          <ac:chgData name="Alejandro" userId="d318735d-b8e5-4f1a-b3a1-33090e35db06" providerId="ADAL" clId="{F5B953ED-52A5-4DDC-B605-44D8BD85C330}" dt="2021-02-22T21:37:24.874" v="27312" actId="1076"/>
          <ac:picMkLst>
            <pc:docMk/>
            <pc:sldMk cId="0" sldId="374"/>
            <ac:picMk id="1066" creationId="{00000000-0000-0000-0000-000000000000}"/>
          </ac:picMkLst>
        </pc:picChg>
      </pc:sldChg>
      <pc:sldChg chg="addSp delSp modSp add mod ord setBg setClrOvrMap">
        <pc:chgData name="Alejandro" userId="d318735d-b8e5-4f1a-b3a1-33090e35db06" providerId="ADAL" clId="{F5B953ED-52A5-4DDC-B605-44D8BD85C330}" dt="2021-02-22T16:46:39.735" v="23890"/>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modSp mod">
        <pc:chgData name="Alejandro" userId="d318735d-b8e5-4f1a-b3a1-33090e35db06" providerId="ADAL" clId="{F5B953ED-52A5-4DDC-B605-44D8BD85C330}" dt="2021-02-22T21:38:21.717" v="27314" actId="1076"/>
        <pc:sldMkLst>
          <pc:docMk/>
          <pc:sldMk cId="0" sldId="377"/>
        </pc:sldMkLst>
        <pc:spChg chg="mod">
          <ac:chgData name="Alejandro" userId="d318735d-b8e5-4f1a-b3a1-33090e35db06" providerId="ADAL" clId="{F5B953ED-52A5-4DDC-B605-44D8BD85C330}" dt="2021-02-22T21:38:21.717" v="27314" actId="1076"/>
          <ac:spMkLst>
            <pc:docMk/>
            <pc:sldMk cId="0" sldId="377"/>
            <ac:spMk id="1088" creationId="{00000000-0000-0000-0000-000000000000}"/>
          </ac:spMkLst>
        </pc:spChg>
      </pc:sldChg>
      <pc:sldChg chg="modSp mod">
        <pc:chgData name="Alejandro" userId="d318735d-b8e5-4f1a-b3a1-33090e35db06" providerId="ADAL" clId="{F5B953ED-52A5-4DDC-B605-44D8BD85C330}" dt="2021-02-22T21:38:43.042" v="27319" actId="1076"/>
        <pc:sldMkLst>
          <pc:docMk/>
          <pc:sldMk cId="0" sldId="378"/>
        </pc:sldMkLst>
        <pc:spChg chg="mod">
          <ac:chgData name="Alejandro" userId="d318735d-b8e5-4f1a-b3a1-33090e35db06" providerId="ADAL" clId="{F5B953ED-52A5-4DDC-B605-44D8BD85C330}" dt="2021-02-22T21:38:43.042" v="27319" actId="1076"/>
          <ac:spMkLst>
            <pc:docMk/>
            <pc:sldMk cId="0" sldId="378"/>
            <ac:spMk id="1094" creationId="{00000000-0000-0000-0000-000000000000}"/>
          </ac:spMkLst>
        </pc:spChg>
      </pc:sldChg>
      <pc:sldChg chg="modSp mod">
        <pc:chgData name="Alejandro" userId="d318735d-b8e5-4f1a-b3a1-33090e35db06" providerId="ADAL" clId="{F5B953ED-52A5-4DDC-B605-44D8BD85C330}" dt="2021-02-22T21:38:55.165" v="27320" actId="404"/>
        <pc:sldMkLst>
          <pc:docMk/>
          <pc:sldMk cId="0" sldId="379"/>
        </pc:sldMkLst>
        <pc:spChg chg="mod">
          <ac:chgData name="Alejandro" userId="d318735d-b8e5-4f1a-b3a1-33090e35db06" providerId="ADAL" clId="{F5B953ED-52A5-4DDC-B605-44D8BD85C330}" dt="2021-02-22T21:38:55.165" v="27320" actId="404"/>
          <ac:spMkLst>
            <pc:docMk/>
            <pc:sldMk cId="0" sldId="379"/>
            <ac:spMk id="1101" creationId="{00000000-0000-0000-0000-000000000000}"/>
          </ac:spMkLst>
        </pc:spChg>
      </pc:sldChg>
      <pc:sldChg chg="add del">
        <pc:chgData name="Alejandro" userId="d318735d-b8e5-4f1a-b3a1-33090e35db06" providerId="ADAL" clId="{F5B953ED-52A5-4DDC-B605-44D8BD85C330}" dt="2021-02-19T17:50:07.483" v="13871" actId="47"/>
        <pc:sldMkLst>
          <pc:docMk/>
          <pc:sldMk cId="0" sldId="380"/>
        </pc:sldMkLst>
      </pc:sldChg>
      <pc:sldChg chg="add del">
        <pc:chgData name="Alejandro" userId="d318735d-b8e5-4f1a-b3a1-33090e35db06" providerId="ADAL" clId="{F5B953ED-52A5-4DDC-B605-44D8BD85C330}" dt="2021-02-19T17:50:07.483" v="13871" actId="47"/>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del">
        <pc:chgData name="Alejandro" userId="d318735d-b8e5-4f1a-b3a1-33090e35db06" providerId="ADAL" clId="{F5B953ED-52A5-4DDC-B605-44D8BD85C330}" dt="2021-02-19T17:50:07.483" v="13871" actId="47"/>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del">
        <pc:chgData name="Alejandro" userId="d318735d-b8e5-4f1a-b3a1-33090e35db06" providerId="ADAL" clId="{F5B953ED-52A5-4DDC-B605-44D8BD85C330}" dt="2021-02-19T17:50:07.483" v="13871" actId="47"/>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del">
        <pc:chgData name="Alejandro" userId="d318735d-b8e5-4f1a-b3a1-33090e35db06" providerId="ADAL" clId="{F5B953ED-52A5-4DDC-B605-44D8BD85C330}" dt="2021-02-19T17:50:07.483" v="13871" actId="47"/>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del">
        <pc:chgData name="Alejandro" userId="d318735d-b8e5-4f1a-b3a1-33090e35db06" providerId="ADAL" clId="{F5B953ED-52A5-4DDC-B605-44D8BD85C330}" dt="2021-02-19T17:50:07.483" v="13871" actId="47"/>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del">
        <pc:chgData name="Alejandro" userId="d318735d-b8e5-4f1a-b3a1-33090e35db06" providerId="ADAL" clId="{F5B953ED-52A5-4DDC-B605-44D8BD85C330}" dt="2021-02-19T17:50:07.483" v="13871" actId="47"/>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del">
        <pc:chgData name="Alejandro" userId="d318735d-b8e5-4f1a-b3a1-33090e35db06" providerId="ADAL" clId="{F5B953ED-52A5-4DDC-B605-44D8BD85C330}" dt="2021-02-19T17:50:07.483" v="13871" actId="47"/>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del">
        <pc:chgData name="Alejandro" userId="d318735d-b8e5-4f1a-b3a1-33090e35db06" providerId="ADAL" clId="{F5B953ED-52A5-4DDC-B605-44D8BD85C330}" dt="2021-02-19T17:50:07.483" v="13871" actId="47"/>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del mod ord">
        <pc:chgData name="Alejandro" userId="d318735d-b8e5-4f1a-b3a1-33090e35db06" providerId="ADAL" clId="{F5B953ED-52A5-4DDC-B605-44D8BD85C330}" dt="2021-02-22T17:28:28.993" v="24945" actId="2696"/>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del">
        <pc:chgData name="Alejandro" userId="d318735d-b8e5-4f1a-b3a1-33090e35db06" providerId="ADAL" clId="{F5B953ED-52A5-4DDC-B605-44D8BD85C330}" dt="2021-02-19T17:52:22.414" v="13875" actId="47"/>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del">
        <pc:chgData name="Alejandro" userId="d318735d-b8e5-4f1a-b3a1-33090e35db06" providerId="ADAL" clId="{F5B953ED-52A5-4DDC-B605-44D8BD85C330}" dt="2021-02-19T17:52:22.414" v="13875" actId="47"/>
        <pc:sldMkLst>
          <pc:docMk/>
          <pc:sldMk cId="0" sldId="394"/>
        </pc:sldMkLst>
      </pc:sldChg>
      <pc:sldChg chg="add del">
        <pc:chgData name="Alejandro" userId="d318735d-b8e5-4f1a-b3a1-33090e35db06" providerId="ADAL" clId="{F5B953ED-52A5-4DDC-B605-44D8BD85C330}" dt="2021-02-19T17:52:22.414" v="13875" actId="47"/>
        <pc:sldMkLst>
          <pc:docMk/>
          <pc:sldMk cId="0" sldId="395"/>
        </pc:sldMkLst>
      </pc:sldChg>
      <pc:sldChg chg="add del">
        <pc:chgData name="Alejandro" userId="d318735d-b8e5-4f1a-b3a1-33090e35db06" providerId="ADAL" clId="{F5B953ED-52A5-4DDC-B605-44D8BD85C330}" dt="2021-02-19T17:52:22.414" v="13875" actId="47"/>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pc:chgData name="Alejandro" userId="d318735d-b8e5-4f1a-b3a1-33090e35db06" providerId="ADAL" clId="{F5B953ED-52A5-4DDC-B605-44D8BD85C330}" dt="2021-02-19T17:53:23.845" v="13877" actId="47"/>
        <pc:sldMkLst>
          <pc:docMk/>
          <pc:sldMk cId="0" sldId="405"/>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9T17:50:49.547" v="13872" actId="47"/>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20T17:59:31.046" v="17411" actId="20577"/>
        <pc:sldMkLst>
          <pc:docMk/>
          <pc:sldMk cId="2993953701" sldId="440"/>
        </pc:sldMkLst>
        <pc:spChg chg="mod">
          <ac:chgData name="Alejandro" userId="d318735d-b8e5-4f1a-b3a1-33090e35db06" providerId="ADAL" clId="{F5B953ED-52A5-4DDC-B605-44D8BD85C330}" dt="2021-02-20T17:58:40.302" v="17362" actId="20577"/>
          <ac:spMkLst>
            <pc:docMk/>
            <pc:sldMk cId="2993953701" sldId="440"/>
            <ac:spMk id="2" creationId="{8B51BE24-99CE-4C26-A1B9-2D1DCAD918B7}"/>
          </ac:spMkLst>
        </pc:spChg>
        <pc:graphicFrameChg chg="mod">
          <ac:chgData name="Alejandro" userId="d318735d-b8e5-4f1a-b3a1-33090e35db06" providerId="ADAL" clId="{F5B953ED-52A5-4DDC-B605-44D8BD85C330}" dt="2021-02-20T17:59:31.046" v="17411" actId="20577"/>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del mod ord">
        <pc:chgData name="Alejandro" userId="d318735d-b8e5-4f1a-b3a1-33090e35db06" providerId="ADAL" clId="{F5B953ED-52A5-4DDC-B605-44D8BD85C330}" dt="2021-02-19T17:40:17.053" v="13803" actId="1867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22T16:37:41.791" v="23825" actId="20577"/>
        <pc:sldMkLst>
          <pc:docMk/>
          <pc:sldMk cId="2961811942" sldId="447"/>
        </pc:sldMkLst>
        <pc:spChg chg="mod">
          <ac:chgData name="Alejandro" userId="d318735d-b8e5-4f1a-b3a1-33090e35db06" providerId="ADAL" clId="{F5B953ED-52A5-4DDC-B605-44D8BD85C330}" dt="2021-02-22T16:37:41.791" v="23825"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22T16:33:47.610" v="23749" actId="20577"/>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22T16:33:47.610" v="23749" actId="20577"/>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22T17:12:16.770" v="24562" actId="20577"/>
        <pc:sldMkLst>
          <pc:docMk/>
          <pc:sldMk cId="521690547" sldId="458"/>
        </pc:sldMkLst>
        <pc:spChg chg="mod">
          <ac:chgData name="Alejandro" userId="d318735d-b8e5-4f1a-b3a1-33090e35db06" providerId="ADAL" clId="{F5B953ED-52A5-4DDC-B605-44D8BD85C330}" dt="2021-02-22T17:12:16.770" v="24562" actId="20577"/>
          <ac:spMkLst>
            <pc:docMk/>
            <pc:sldMk cId="521690547" sldId="458"/>
            <ac:spMk id="5" creationId="{66A986A5-7142-4FA6-92B2-118EB76A1D15}"/>
          </ac:spMkLst>
        </pc:spChg>
        <pc:spChg chg="mod">
          <ac:chgData name="Alejandro" userId="d318735d-b8e5-4f1a-b3a1-33090e35db06" providerId="ADAL" clId="{F5B953ED-52A5-4DDC-B605-44D8BD85C330}" dt="2021-02-22T17:11:54.995" v="24535" actId="20577"/>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24T10:24:48.721" v="30380" actId="20577"/>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24T10:24:48.721" v="30380" actId="20577"/>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del mod ord">
        <pc:chgData name="Alejandro" userId="d318735d-b8e5-4f1a-b3a1-33090e35db06" providerId="ADAL" clId="{F5B953ED-52A5-4DDC-B605-44D8BD85C330}" dt="2021-02-19T17:48:49.801" v="13870" actId="18676"/>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9T17:23:03.188" v="13713"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9T17:23:03.188" v="13713"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22T17:24:46.253" v="24944" actId="20577"/>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22T17:24:46.253" v="24944" actId="20577"/>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9T17:29:07.453" v="1379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22T17:22:34.300" v="24877" actId="20577"/>
        <pc:sldMkLst>
          <pc:docMk/>
          <pc:sldMk cId="1471531879" sldId="502"/>
        </pc:sldMkLst>
        <pc:spChg chg="mod">
          <ac:chgData name="Alejandro" userId="d318735d-b8e5-4f1a-b3a1-33090e35db06" providerId="ADAL" clId="{F5B953ED-52A5-4DDC-B605-44D8BD85C330}" dt="2021-02-22T17:22:34.300" v="24877" actId="20577"/>
          <ac:spMkLst>
            <pc:docMk/>
            <pc:sldMk cId="1471531879" sldId="502"/>
            <ac:spMk id="2" creationId="{646790DD-A3D2-4BAB-8E0D-A0E28C833171}"/>
          </ac:spMkLst>
        </pc:spChg>
        <pc:spChg chg="mod">
          <ac:chgData name="Alejandro" userId="d318735d-b8e5-4f1a-b3a1-33090e35db06" providerId="ADAL" clId="{F5B953ED-52A5-4DDC-B605-44D8BD85C330}" dt="2021-02-19T17:51:05.982" v="13874" actId="20577"/>
          <ac:spMkLst>
            <pc:docMk/>
            <pc:sldMk cId="1471531879" sldId="502"/>
            <ac:spMk id="3" creationId="{89CA2A6C-A462-4FCD-88E7-95A59EA284D3}"/>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9T17:27:56.219" v="13783" actId="478"/>
        <pc:sldMkLst>
          <pc:docMk/>
          <pc:sldMk cId="0" sldId="504"/>
        </pc:sldMkLst>
        <pc:spChg chg="add mod">
          <ac:chgData name="Alejandro" userId="d318735d-b8e5-4f1a-b3a1-33090e35db06" providerId="ADAL" clId="{F5B953ED-52A5-4DDC-B605-44D8BD85C330}" dt="2021-02-19T17:27:49.011" v="13781" actId="790"/>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del mod ord">
          <ac:chgData name="Alejandro" userId="d318735d-b8e5-4f1a-b3a1-33090e35db06" providerId="ADAL" clId="{F5B953ED-52A5-4DDC-B605-44D8BD85C330}" dt="2021-02-19T17:27:56.219" v="13783" actId="478"/>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delSp modSp add del mod ord">
        <pc:chgData name="Alejandro" userId="d318735d-b8e5-4f1a-b3a1-33090e35db06" providerId="ADAL" clId="{F5B953ED-52A5-4DDC-B605-44D8BD85C330}" dt="2021-02-20T11:12:49.922" v="14932" actId="2696"/>
        <pc:sldMkLst>
          <pc:docMk/>
          <pc:sldMk cId="0" sldId="506"/>
        </pc:sldMkLst>
        <pc:spChg chg="mod">
          <ac:chgData name="Alejandro" userId="d318735d-b8e5-4f1a-b3a1-33090e35db06" providerId="ADAL" clId="{F5B953ED-52A5-4DDC-B605-44D8BD85C330}" dt="2021-02-20T11:12:08.169" v="14922" actId="21"/>
          <ac:spMkLst>
            <pc:docMk/>
            <pc:sldMk cId="0" sldId="506"/>
            <ac:spMk id="287"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8"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9" creationId="{00000000-0000-0000-0000-000000000000}"/>
          </ac:spMkLst>
        </pc:spChg>
        <pc:spChg chg="del">
          <ac:chgData name="Alejandro" userId="d318735d-b8e5-4f1a-b3a1-33090e35db06" providerId="ADAL" clId="{F5B953ED-52A5-4DDC-B605-44D8BD85C330}" dt="2021-02-20T11:12:35.326" v="14928" actId="21"/>
          <ac:spMkLst>
            <pc:docMk/>
            <pc:sldMk cId="0" sldId="506"/>
            <ac:spMk id="290"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91" creationId="{00000000-0000-0000-0000-000000000000}"/>
          </ac:spMkLst>
        </pc:spChg>
        <pc:cxnChg chg="del mod">
          <ac:chgData name="Alejandro" userId="d318735d-b8e5-4f1a-b3a1-33090e35db06" providerId="ADAL" clId="{F5B953ED-52A5-4DDC-B605-44D8BD85C330}" dt="2021-02-20T11:12:35.326" v="14928" actId="21"/>
          <ac:cxnSpMkLst>
            <pc:docMk/>
            <pc:sldMk cId="0" sldId="506"/>
            <ac:cxnSpMk id="292" creationId="{00000000-0000-0000-0000-000000000000}"/>
          </ac:cxnSpMkLst>
        </pc:cxnChg>
      </pc:sldChg>
      <pc:sldChg chg="addSp delSp modSp add del mod ord">
        <pc:chgData name="Alejandro" userId="d318735d-b8e5-4f1a-b3a1-33090e35db06" providerId="ADAL" clId="{F5B953ED-52A5-4DDC-B605-44D8BD85C330}" dt="2021-02-20T11:27:21.080" v="15015" actId="2696"/>
        <pc:sldMkLst>
          <pc:docMk/>
          <pc:sldMk cId="0" sldId="507"/>
        </pc:sldMkLst>
        <pc:spChg chg="add del mod">
          <ac:chgData name="Alejandro" userId="d318735d-b8e5-4f1a-b3a1-33090e35db06" providerId="ADAL" clId="{F5B953ED-52A5-4DDC-B605-44D8BD85C330}" dt="2021-02-20T11:20:39.787" v="14986" actId="21"/>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add del mod">
          <ac:chgData name="Alejandro" userId="d318735d-b8e5-4f1a-b3a1-33090e35db06" providerId="ADAL" clId="{F5B953ED-52A5-4DDC-B605-44D8BD85C330}" dt="2021-02-20T11:21:02.875" v="14990" actId="21"/>
          <ac:spMkLst>
            <pc:docMk/>
            <pc:sldMk cId="0" sldId="507"/>
            <ac:spMk id="298" creationId="{00000000-0000-0000-0000-000000000000}"/>
          </ac:spMkLst>
        </pc:spChg>
        <pc:picChg chg="del mod">
          <ac:chgData name="Alejandro" userId="d318735d-b8e5-4f1a-b3a1-33090e35db06" providerId="ADAL" clId="{F5B953ED-52A5-4DDC-B605-44D8BD85C330}" dt="2021-02-20T11:15:21.893" v="14943" actId="21"/>
          <ac:picMkLst>
            <pc:docMk/>
            <pc:sldMk cId="0" sldId="507"/>
            <ac:picMk id="299" creationId="{00000000-0000-0000-0000-000000000000}"/>
          </ac:picMkLst>
        </pc:picChg>
        <pc:picChg chg="add del mod">
          <ac:chgData name="Alejandro" userId="d318735d-b8e5-4f1a-b3a1-33090e35db06" providerId="ADAL" clId="{F5B953ED-52A5-4DDC-B605-44D8BD85C330}" dt="2021-02-20T11:17:52.020" v="14964" actId="21"/>
          <ac:picMkLst>
            <pc:docMk/>
            <pc:sldMk cId="0" sldId="507"/>
            <ac:picMk id="300" creationId="{00000000-0000-0000-0000-000000000000}"/>
          </ac:picMkLst>
        </pc:picChg>
        <pc:cxnChg chg="add del mod">
          <ac:chgData name="Alejandro" userId="d318735d-b8e5-4f1a-b3a1-33090e35db06" providerId="ADAL" clId="{F5B953ED-52A5-4DDC-B605-44D8BD85C330}" dt="2021-02-20T11:21:02.875" v="14990" actId="21"/>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del">
        <pc:chgData name="Alejandro" userId="d318735d-b8e5-4f1a-b3a1-33090e35db06" providerId="ADAL" clId="{F5B953ED-52A5-4DDC-B605-44D8BD85C330}" dt="2021-02-19T17:52:22.414" v="13875" actId="47"/>
        <pc:sldMkLst>
          <pc:docMk/>
          <pc:sldMk cId="0" sldId="517"/>
        </pc:sldMkLst>
      </pc:sldChg>
      <pc:sldChg chg="add del">
        <pc:chgData name="Alejandro" userId="d318735d-b8e5-4f1a-b3a1-33090e35db06" providerId="ADAL" clId="{F5B953ED-52A5-4DDC-B605-44D8BD85C330}" dt="2021-02-19T17:52:22.414" v="13875" actId="47"/>
        <pc:sldMkLst>
          <pc:docMk/>
          <pc:sldMk cId="0" sldId="518"/>
        </pc:sldMkLst>
      </pc:sldChg>
      <pc:sldChg chg="add del">
        <pc:chgData name="Alejandro" userId="d318735d-b8e5-4f1a-b3a1-33090e35db06" providerId="ADAL" clId="{F5B953ED-52A5-4DDC-B605-44D8BD85C330}" dt="2021-02-19T17:52:22.414" v="13875" actId="47"/>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del">
        <pc:chgData name="Alejandro" userId="d318735d-b8e5-4f1a-b3a1-33090e35db06" providerId="ADAL" clId="{F5B953ED-52A5-4DDC-B605-44D8BD85C330}" dt="2021-02-19T17:52:55.403" v="13876" actId="47"/>
        <pc:sldMkLst>
          <pc:docMk/>
          <pc:sldMk cId="0" sldId="521"/>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del mod">
        <pc:chgData name="Alejandro" userId="d318735d-b8e5-4f1a-b3a1-33090e35db06" providerId="ADAL" clId="{F5B953ED-52A5-4DDC-B605-44D8BD85C330}" dt="2021-02-22T10:00:55.205" v="23679" actId="4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del mod">
        <pc:chgData name="Alejandro" userId="d318735d-b8e5-4f1a-b3a1-33090e35db06" providerId="ADAL" clId="{F5B953ED-52A5-4DDC-B605-44D8BD85C330}" dt="2021-02-22T10:00:51.944" v="23678" actId="4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22T12:33:45.974" v="23685" actId="20577"/>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22T12:33:45.974" v="23685" actId="20577"/>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22T12:36:52.653" v="23686" actId="20578"/>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22T12:36:52.653" v="23686" actId="20578"/>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21T11:36:11.441" v="19557" actId="27636"/>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21T11:34:12.518" v="19391" actId="404"/>
          <ac:spMkLst>
            <pc:docMk/>
            <pc:sldMk cId="1459981863" sldId="543"/>
            <ac:spMk id="7" creationId="{93CFC1E7-9E79-4FC0-87BD-D51F763BF886}"/>
          </ac:spMkLst>
        </pc:spChg>
        <pc:spChg chg="add mod">
          <ac:chgData name="Alejandro" userId="d318735d-b8e5-4f1a-b3a1-33090e35db06" providerId="ADAL" clId="{F5B953ED-52A5-4DDC-B605-44D8BD85C330}" dt="2021-02-21T11:34:52.201" v="19404" actId="1076"/>
          <ac:spMkLst>
            <pc:docMk/>
            <pc:sldMk cId="1459981863" sldId="543"/>
            <ac:spMk id="8" creationId="{04DC01F6-5500-4982-ABE7-8D808EB40C98}"/>
          </ac:spMkLst>
        </pc:spChg>
        <pc:spChg chg="mod">
          <ac:chgData name="Alejandro" userId="d318735d-b8e5-4f1a-b3a1-33090e35db06" providerId="ADAL" clId="{F5B953ED-52A5-4DDC-B605-44D8BD85C330}" dt="2021-02-21T11:36:11.441" v="19557" actId="27636"/>
          <ac:spMkLst>
            <pc:docMk/>
            <pc:sldMk cId="1459981863" sldId="543"/>
            <ac:spMk id="11" creationId="{0D18BF57-CBA5-43AD-BE50-68BA93BFB54E}"/>
          </ac:spMkLst>
        </pc:spChg>
      </pc:sldChg>
      <pc:sldChg chg="addSp delSp modSp add del mod ord">
        <pc:chgData name="Alejandro" userId="d318735d-b8e5-4f1a-b3a1-33090e35db06" providerId="ADAL" clId="{F5B953ED-52A5-4DDC-B605-44D8BD85C330}" dt="2021-02-21T12:05:24.705" v="1971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add mod">
          <ac:chgData name="Alejandro" userId="d318735d-b8e5-4f1a-b3a1-33090e35db06" providerId="ADAL" clId="{F5B953ED-52A5-4DDC-B605-44D8BD85C330}" dt="2021-02-21T11:49:38.905" v="19637" actId="1076"/>
          <ac:spMkLst>
            <pc:docMk/>
            <pc:sldMk cId="3364368443" sldId="544"/>
            <ac:spMk id="6" creationId="{030B07D9-EC6C-4011-BF49-F8C84F9687C1}"/>
          </ac:spMkLst>
        </pc:spChg>
        <pc:spChg chg="add mod">
          <ac:chgData name="Alejandro" userId="d318735d-b8e5-4f1a-b3a1-33090e35db06" providerId="ADAL" clId="{F5B953ED-52A5-4DDC-B605-44D8BD85C330}" dt="2021-02-21T12:05:24.705" v="19718"/>
          <ac:spMkLst>
            <pc:docMk/>
            <pc:sldMk cId="3364368443" sldId="544"/>
            <ac:spMk id="8" creationId="{EC56B58A-82C4-4B90-A3F3-641338EC8CA3}"/>
          </ac:spMkLst>
        </pc:spChg>
        <pc:spChg chg="mod">
          <ac:chgData name="Alejandro" userId="d318735d-b8e5-4f1a-b3a1-33090e35db06" providerId="ADAL" clId="{F5B953ED-52A5-4DDC-B605-44D8BD85C330}" dt="2021-02-21T11:47:52.571" v="19619"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22T12:31:51.871" v="23683" actId="313"/>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22T12:31:51.871" v="23683" actId="313"/>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Sp delSp modSp add mod ord">
        <pc:chgData name="Alejandro" userId="d318735d-b8e5-4f1a-b3a1-33090e35db06" providerId="ADAL" clId="{F5B953ED-52A5-4DDC-B605-44D8BD85C330}" dt="2021-02-22T17:29:02.085" v="24948" actId="478"/>
        <pc:sldMkLst>
          <pc:docMk/>
          <pc:sldMk cId="3003204386" sldId="547"/>
        </pc:sldMkLst>
        <pc:spChg chg="add mod">
          <ac:chgData name="Alejandro" userId="d318735d-b8e5-4f1a-b3a1-33090e35db06" providerId="ADAL" clId="{F5B953ED-52A5-4DDC-B605-44D8BD85C330}" dt="2021-02-22T17:29:02.085" v="24948" actId="478"/>
          <ac:spMkLst>
            <pc:docMk/>
            <pc:sldMk cId="3003204386" sldId="547"/>
            <ac:spMk id="4" creationId="{55010B57-1F53-4859-AB4A-1773A06C9B40}"/>
          </ac:spMkLst>
        </pc:spChg>
        <pc:graphicFrameChg chg="del">
          <ac:chgData name="Alejandro" userId="d318735d-b8e5-4f1a-b3a1-33090e35db06" providerId="ADAL" clId="{F5B953ED-52A5-4DDC-B605-44D8BD85C330}" dt="2021-02-22T17:29:02.085" v="24948" actId="478"/>
          <ac:graphicFrameMkLst>
            <pc:docMk/>
            <pc:sldMk cId="3003204386" sldId="547"/>
            <ac:graphicFrameMk id="5" creationId="{F5E1DFCF-4DC3-409B-830E-D23FAF5EC8BF}"/>
          </ac:graphicFrameMkLst>
        </pc:graphicFrameChg>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22T19:09:24.809" v="26424" actId="20577"/>
        <pc:sldMkLst>
          <pc:docMk/>
          <pc:sldMk cId="1091056465" sldId="550"/>
        </pc:sldMkLst>
        <pc:spChg chg="mod">
          <ac:chgData name="Alejandro" userId="d318735d-b8e5-4f1a-b3a1-33090e35db06" providerId="ADAL" clId="{F5B953ED-52A5-4DDC-B605-44D8BD85C330}" dt="2021-02-22T19:09:24.809" v="26424" actId="20577"/>
          <ac:spMkLst>
            <pc:docMk/>
            <pc:sldMk cId="1091056465" sldId="550"/>
            <ac:spMk id="2" creationId="{73B0E13C-CAAB-43B5-97F1-B9727B6DFE53}"/>
          </ac:spMkLst>
        </pc:spChg>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22T19:08:45.905" v="26400" actId="313"/>
        <pc:sldMkLst>
          <pc:docMk/>
          <pc:sldMk cId="1411063566" sldId="551"/>
        </pc:sldMkLst>
        <pc:spChg chg="mod">
          <ac:chgData name="Alejandro" userId="d318735d-b8e5-4f1a-b3a1-33090e35db06" providerId="ADAL" clId="{F5B953ED-52A5-4DDC-B605-44D8BD85C330}" dt="2021-02-22T19:08:45.905" v="26400" actId="313"/>
          <ac:spMkLst>
            <pc:docMk/>
            <pc:sldMk cId="1411063566" sldId="551"/>
            <ac:spMk id="2" creationId="{73B0E13C-CAAB-43B5-97F1-B9727B6DFE53}"/>
          </ac:spMkLst>
        </pc:spChg>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22T19:10:00.754" v="26457" actId="20577"/>
        <pc:sldMkLst>
          <pc:docMk/>
          <pc:sldMk cId="1966513723" sldId="552"/>
        </pc:sldMkLst>
        <pc:spChg chg="mod">
          <ac:chgData name="Alejandro" userId="d318735d-b8e5-4f1a-b3a1-33090e35db06" providerId="ADAL" clId="{F5B953ED-52A5-4DDC-B605-44D8BD85C330}" dt="2021-02-22T19:10:00.754" v="26457" actId="20577"/>
          <ac:spMkLst>
            <pc:docMk/>
            <pc:sldMk cId="1966513723" sldId="552"/>
            <ac:spMk id="2" creationId="{73B0E13C-CAAB-43B5-97F1-B9727B6DFE53}"/>
          </ac:spMkLst>
        </pc:spChg>
        <pc:spChg chg="mod">
          <ac:chgData name="Alejandro" userId="d318735d-b8e5-4f1a-b3a1-33090e35db06" providerId="ADAL" clId="{F5B953ED-52A5-4DDC-B605-44D8BD85C330}" dt="2021-02-20T11:28:06.947" v="15041"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22T19:10:41.378" v="26474" actId="20577"/>
        <pc:sldMkLst>
          <pc:docMk/>
          <pc:sldMk cId="503681416" sldId="553"/>
        </pc:sldMkLst>
        <pc:spChg chg="mod">
          <ac:chgData name="Alejandro" userId="d318735d-b8e5-4f1a-b3a1-33090e35db06" providerId="ADAL" clId="{F5B953ED-52A5-4DDC-B605-44D8BD85C330}" dt="2021-02-22T19:10:41.378" v="26474" actId="20577"/>
          <ac:spMkLst>
            <pc:docMk/>
            <pc:sldMk cId="503681416" sldId="553"/>
            <ac:spMk id="2" creationId="{73B0E13C-CAAB-43B5-97F1-B9727B6DFE53}"/>
          </ac:spMkLst>
        </pc:spChg>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22T19:11:10.753" v="26487" actId="20577"/>
        <pc:sldMkLst>
          <pc:docMk/>
          <pc:sldMk cId="3154877447" sldId="554"/>
        </pc:sldMkLst>
        <pc:spChg chg="mod">
          <ac:chgData name="Alejandro" userId="d318735d-b8e5-4f1a-b3a1-33090e35db06" providerId="ADAL" clId="{F5B953ED-52A5-4DDC-B605-44D8BD85C330}" dt="2021-02-22T19:11:10.753" v="26487" actId="20577"/>
          <ac:spMkLst>
            <pc:docMk/>
            <pc:sldMk cId="3154877447" sldId="554"/>
            <ac:spMk id="2" creationId="{73B0E13C-CAAB-43B5-97F1-B9727B6DFE53}"/>
          </ac:spMkLst>
        </pc:spChg>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22T19:11:45.266" v="26520" actId="20577"/>
        <pc:sldMkLst>
          <pc:docMk/>
          <pc:sldMk cId="993841250" sldId="555"/>
        </pc:sldMkLst>
        <pc:spChg chg="mod">
          <ac:chgData name="Alejandro" userId="d318735d-b8e5-4f1a-b3a1-33090e35db06" providerId="ADAL" clId="{F5B953ED-52A5-4DDC-B605-44D8BD85C330}" dt="2021-02-22T19:11:45.266" v="26520" actId="20577"/>
          <ac:spMkLst>
            <pc:docMk/>
            <pc:sldMk cId="993841250" sldId="555"/>
            <ac:spMk id="2" creationId="{73B0E13C-CAAB-43B5-97F1-B9727B6DFE53}"/>
          </ac:spMkLst>
        </pc:spChg>
        <pc:spChg chg="mod">
          <ac:chgData name="Alejandro" userId="d318735d-b8e5-4f1a-b3a1-33090e35db06" providerId="ADAL" clId="{F5B953ED-52A5-4DDC-B605-44D8BD85C330}" dt="2021-02-21T19:31:19.644" v="22134"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22T19:12:34.732" v="26542" actId="20577"/>
        <pc:sldMkLst>
          <pc:docMk/>
          <pc:sldMk cId="2869730722" sldId="556"/>
        </pc:sldMkLst>
        <pc:spChg chg="mod">
          <ac:chgData name="Alejandro" userId="d318735d-b8e5-4f1a-b3a1-33090e35db06" providerId="ADAL" clId="{F5B953ED-52A5-4DDC-B605-44D8BD85C330}" dt="2021-02-22T19:12:34.732" v="26542" actId="20577"/>
          <ac:spMkLst>
            <pc:docMk/>
            <pc:sldMk cId="2869730722" sldId="556"/>
            <ac:spMk id="2" creationId="{73B0E13C-CAAB-43B5-97F1-B9727B6DFE53}"/>
          </ac:spMkLst>
        </pc:spChg>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ord modClrScheme chgLayout">
        <pc:chgData name="Alejandro" userId="d318735d-b8e5-4f1a-b3a1-33090e35db06" providerId="ADAL" clId="{F5B953ED-52A5-4DDC-B605-44D8BD85C330}" dt="2021-02-20T12:30:14.988" v="16074" actId="20577"/>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20T12:20:13.269" v="15959"/>
          <ac:spMkLst>
            <pc:docMk/>
            <pc:sldMk cId="4037100167" sldId="567"/>
            <ac:spMk id="5" creationId="{B29572D1-F4DB-439A-8CDB-CF0A174404E0}"/>
          </ac:spMkLst>
        </pc:spChg>
        <pc:spChg chg="add del mod">
          <ac:chgData name="Alejandro" userId="d318735d-b8e5-4f1a-b3a1-33090e35db06" providerId="ADAL" clId="{F5B953ED-52A5-4DDC-B605-44D8BD85C330}" dt="2021-02-20T12:19:39.323" v="15952" actId="478"/>
          <ac:spMkLst>
            <pc:docMk/>
            <pc:sldMk cId="4037100167" sldId="567"/>
            <ac:spMk id="6" creationId="{69FA4127-58B0-487C-BB33-898547CB3B4A}"/>
          </ac:spMkLst>
        </pc:spChg>
        <pc:spChg chg="add del mod">
          <ac:chgData name="Alejandro" userId="d318735d-b8e5-4f1a-b3a1-33090e35db06" providerId="ADAL" clId="{F5B953ED-52A5-4DDC-B605-44D8BD85C330}" dt="2021-02-20T12:19:46.992" v="15956" actId="478"/>
          <ac:spMkLst>
            <pc:docMk/>
            <pc:sldMk cId="4037100167" sldId="567"/>
            <ac:spMk id="7" creationId="{48560DC2-27C7-466A-9BEE-95D0B623DE94}"/>
          </ac:spMkLst>
        </pc:spChg>
        <pc:spChg chg="add del mod">
          <ac:chgData name="Alejandro" userId="d318735d-b8e5-4f1a-b3a1-33090e35db06" providerId="ADAL" clId="{F5B953ED-52A5-4DDC-B605-44D8BD85C330}" dt="2021-02-20T12:19:49.122" v="15957" actId="478"/>
          <ac:spMkLst>
            <pc:docMk/>
            <pc:sldMk cId="4037100167" sldId="567"/>
            <ac:spMk id="8" creationId="{503F20E5-4579-483A-BB3E-03BAA2849C63}"/>
          </ac:spMkLst>
        </pc:spChg>
        <pc:spChg chg="add del mod">
          <ac:chgData name="Alejandro" userId="d318735d-b8e5-4f1a-b3a1-33090e35db06" providerId="ADAL" clId="{F5B953ED-52A5-4DDC-B605-44D8BD85C330}" dt="2021-02-20T12:19:45.231" v="15955" actId="478"/>
          <ac:spMkLst>
            <pc:docMk/>
            <pc:sldMk cId="4037100167" sldId="567"/>
            <ac:spMk id="9" creationId="{B6B3DA65-12BC-4FEF-8D9A-2068FF690088}"/>
          </ac:spMkLst>
        </pc:spChg>
        <pc:spChg chg="add del mod">
          <ac:chgData name="Alejandro" userId="d318735d-b8e5-4f1a-b3a1-33090e35db06" providerId="ADAL" clId="{F5B953ED-52A5-4DDC-B605-44D8BD85C330}" dt="2021-02-20T12:20:44.520" v="15967"/>
          <ac:spMkLst>
            <pc:docMk/>
            <pc:sldMk cId="4037100167" sldId="567"/>
            <ac:spMk id="10" creationId="{75FB7DCB-EE1C-4B0B-A840-A0C14B75268B}"/>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del mod">
          <ac:chgData name="Alejandro" userId="d318735d-b8e5-4f1a-b3a1-33090e35db06" providerId="ADAL" clId="{F5B953ED-52A5-4DDC-B605-44D8BD85C330}" dt="2021-02-20T12:19:42.653" v="15953" actId="478"/>
          <ac:spMkLst>
            <pc:docMk/>
            <pc:sldMk cId="4037100167" sldId="567"/>
            <ac:spMk id="11" creationId="{35339556-EDDE-4856-87BB-0AE37DAEFA25}"/>
          </ac:spMkLst>
        </pc:spChg>
        <pc:spChg chg="add mod ord">
          <ac:chgData name="Alejandro" userId="d318735d-b8e5-4f1a-b3a1-33090e35db06" providerId="ADAL" clId="{F5B953ED-52A5-4DDC-B605-44D8BD85C330}" dt="2021-02-20T12:27:51.692" v="16036" actId="1076"/>
          <ac:spMkLst>
            <pc:docMk/>
            <pc:sldMk cId="4037100167" sldId="567"/>
            <ac:spMk id="12" creationId="{1C212691-225B-4E46-B7B1-4A93D94D1A9F}"/>
          </ac:spMkLst>
        </pc:spChg>
        <pc:spChg chg="add mod">
          <ac:chgData name="Alejandro" userId="d318735d-b8e5-4f1a-b3a1-33090e35db06" providerId="ADAL" clId="{F5B953ED-52A5-4DDC-B605-44D8BD85C330}" dt="2021-02-20T12:30:14.988" v="16074" actId="20577"/>
          <ac:spMkLst>
            <pc:docMk/>
            <pc:sldMk cId="4037100167" sldId="567"/>
            <ac:spMk id="13" creationId="{15A4E993-54C1-428E-B47F-E85B3663A224}"/>
          </ac:spMkLst>
        </pc:spChg>
        <pc:spChg chg="add mod">
          <ac:chgData name="Alejandro" userId="d318735d-b8e5-4f1a-b3a1-33090e35db06" providerId="ADAL" clId="{F5B953ED-52A5-4DDC-B605-44D8BD85C330}" dt="2021-02-20T12:28:27.638" v="16042" actId="1076"/>
          <ac:spMkLst>
            <pc:docMk/>
            <pc:sldMk cId="4037100167" sldId="567"/>
            <ac:spMk id="14" creationId="{0E15A749-8E58-48A3-866A-FC55806D824C}"/>
          </ac:spMkLst>
        </pc:spChg>
        <pc:spChg chg="add mod">
          <ac:chgData name="Alejandro" userId="d318735d-b8e5-4f1a-b3a1-33090e35db06" providerId="ADAL" clId="{F5B953ED-52A5-4DDC-B605-44D8BD85C330}" dt="2021-02-20T12:28:51.053" v="16046" actId="14100"/>
          <ac:spMkLst>
            <pc:docMk/>
            <pc:sldMk cId="4037100167" sldId="567"/>
            <ac:spMk id="15" creationId="{88C08AD2-56F1-4BB9-A2A7-9EA165F75D0F}"/>
          </ac:spMkLst>
        </pc:spChg>
        <pc:spChg chg="add mod">
          <ac:chgData name="Alejandro" userId="d318735d-b8e5-4f1a-b3a1-33090e35db06" providerId="ADAL" clId="{F5B953ED-52A5-4DDC-B605-44D8BD85C330}" dt="2021-02-20T12:30:03.935" v="16072" actId="1038"/>
          <ac:spMkLst>
            <pc:docMk/>
            <pc:sldMk cId="4037100167" sldId="567"/>
            <ac:spMk id="16" creationId="{BDD9966B-C834-463D-89A2-1D344064EB2C}"/>
          </ac:spMkLst>
        </pc:spChg>
      </pc:sldChg>
      <pc:sldChg chg="addSp modSp add mod ord">
        <pc:chgData name="Alejandro" userId="d318735d-b8e5-4f1a-b3a1-33090e35db06" providerId="ADAL" clId="{F5B953ED-52A5-4DDC-B605-44D8BD85C330}" dt="2021-02-21T12:03:12.037" v="19680" actId="1076"/>
        <pc:sldMkLst>
          <pc:docMk/>
          <pc:sldMk cId="265929147" sldId="568"/>
        </pc:sldMkLst>
        <pc:spChg chg="add mod">
          <ac:chgData name="Alejandro" userId="d318735d-b8e5-4f1a-b3a1-33090e35db06" providerId="ADAL" clId="{F5B953ED-52A5-4DDC-B605-44D8BD85C330}" dt="2021-02-21T12:00:47.468" v="19655" actId="14100"/>
          <ac:spMkLst>
            <pc:docMk/>
            <pc:sldMk cId="265929147" sldId="568"/>
            <ac:spMk id="3" creationId="{2A43BF60-55F1-4409-9F45-E3A35568E31B}"/>
          </ac:spMkLst>
        </pc:spChg>
        <pc:spChg chg="add mod">
          <ac:chgData name="Alejandro" userId="d318735d-b8e5-4f1a-b3a1-33090e35db06" providerId="ADAL" clId="{F5B953ED-52A5-4DDC-B605-44D8BD85C330}" dt="2021-02-21T12:00:55.138" v="19657" actId="1076"/>
          <ac:spMkLst>
            <pc:docMk/>
            <pc:sldMk cId="265929147" sldId="568"/>
            <ac:spMk id="5" creationId="{40117807-531C-4995-94D2-65C9939241B7}"/>
          </ac:spMkLst>
        </pc:spChg>
        <pc:spChg chg="add mod">
          <ac:chgData name="Alejandro" userId="d318735d-b8e5-4f1a-b3a1-33090e35db06" providerId="ADAL" clId="{F5B953ED-52A5-4DDC-B605-44D8BD85C330}" dt="2021-02-21T12:02:26.997" v="19670" actId="1076"/>
          <ac:spMkLst>
            <pc:docMk/>
            <pc:sldMk cId="265929147" sldId="568"/>
            <ac:spMk id="6" creationId="{6B143E26-AFD7-4C05-BB40-233941808633}"/>
          </ac:spMkLst>
        </pc:spChg>
        <pc:spChg chg="add mod">
          <ac:chgData name="Alejandro" userId="d318735d-b8e5-4f1a-b3a1-33090e35db06" providerId="ADAL" clId="{F5B953ED-52A5-4DDC-B605-44D8BD85C330}" dt="2021-02-21T12:03:12.037" v="19680" actId="1076"/>
          <ac:spMkLst>
            <pc:docMk/>
            <pc:sldMk cId="265929147" sldId="568"/>
            <ac:spMk id="7" creationId="{2A221008-8FD1-4775-A065-7150D4B0B839}"/>
          </ac:spMkLst>
        </pc:spChg>
        <pc:spChg chg="add mod">
          <ac:chgData name="Alejandro" userId="d318735d-b8e5-4f1a-b3a1-33090e35db06" providerId="ADAL" clId="{F5B953ED-52A5-4DDC-B605-44D8BD85C330}" dt="2021-02-21T12:02:53.239" v="19675" actId="1076"/>
          <ac:spMkLst>
            <pc:docMk/>
            <pc:sldMk cId="265929147" sldId="568"/>
            <ac:spMk id="9" creationId="{32FF2A38-C52D-4D64-BFE2-F22129C80F01}"/>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cxnChg chg="add mod">
          <ac:chgData name="Alejandro" userId="d318735d-b8e5-4f1a-b3a1-33090e35db06" providerId="ADAL" clId="{F5B953ED-52A5-4DDC-B605-44D8BD85C330}" dt="2021-02-21T12:03:12.037" v="19680" actId="1076"/>
          <ac:cxnSpMkLst>
            <pc:docMk/>
            <pc:sldMk cId="265929147" sldId="568"/>
            <ac:cxnSpMk id="8" creationId="{519E5281-196B-4ED6-97C9-7D9322083BC6}"/>
          </ac:cxnSpMkLst>
        </pc:cxnChg>
        <pc:cxnChg chg="add mod">
          <ac:chgData name="Alejandro" userId="d318735d-b8e5-4f1a-b3a1-33090e35db06" providerId="ADAL" clId="{F5B953ED-52A5-4DDC-B605-44D8BD85C330}" dt="2021-02-21T12:02:57.364" v="19676" actId="14100"/>
          <ac:cxnSpMkLst>
            <pc:docMk/>
            <pc:sldMk cId="265929147" sldId="568"/>
            <ac:cxnSpMk id="10" creationId="{7C47C8EA-FF76-405B-8D08-7B891898B2F0}"/>
          </ac:cxnSpMkLst>
        </pc:cxn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22T19:13:03.475" v="26556" actId="20577"/>
        <pc:sldMkLst>
          <pc:docMk/>
          <pc:sldMk cId="3526904226" sldId="575"/>
        </pc:sldMkLst>
        <pc:spChg chg="mod">
          <ac:chgData name="Alejandro" userId="d318735d-b8e5-4f1a-b3a1-33090e35db06" providerId="ADAL" clId="{F5B953ED-52A5-4DDC-B605-44D8BD85C330}" dt="2021-02-22T19:13:03.475" v="26556" actId="20577"/>
          <ac:spMkLst>
            <pc:docMk/>
            <pc:sldMk cId="3526904226" sldId="575"/>
            <ac:spMk id="2" creationId="{73B0E13C-CAAB-43B5-97F1-B9727B6DFE53}"/>
          </ac:spMkLst>
        </pc:spChg>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ord setBg modClrScheme chgLayout">
        <pc:chgData name="Alejandro" userId="d318735d-b8e5-4f1a-b3a1-33090e35db06" providerId="ADAL" clId="{F5B953ED-52A5-4DDC-B605-44D8BD85C330}" dt="2021-02-22T16:46:43.911" v="23892"/>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ord setBg">
        <pc:chgData name="Alejandro" userId="d318735d-b8e5-4f1a-b3a1-33090e35db06" providerId="ADAL" clId="{F5B953ED-52A5-4DDC-B605-44D8BD85C330}" dt="2021-02-22T16:46:43.911" v="23892"/>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9T17:43:24.848" v="13863"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22T16:46:43.911" v="23892"/>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ord setBg">
        <pc:chgData name="Alejandro" userId="d318735d-b8e5-4f1a-b3a1-33090e35db06" providerId="ADAL" clId="{F5B953ED-52A5-4DDC-B605-44D8BD85C330}" dt="2021-02-22T16:46:43.911" v="23892"/>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ord setBg">
        <pc:chgData name="Alejandro" userId="d318735d-b8e5-4f1a-b3a1-33090e35db06" providerId="ADAL" clId="{F5B953ED-52A5-4DDC-B605-44D8BD85C330}" dt="2021-02-22T16:46:43.911" v="23892"/>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22T16:46:43.911" v="23892"/>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ord chgLayout">
        <pc:chgData name="Alejandro" userId="d318735d-b8e5-4f1a-b3a1-33090e35db06" providerId="ADAL" clId="{F5B953ED-52A5-4DDC-B605-44D8BD85C330}" dt="2021-02-22T19:17:24.831" v="26565" actId="1076"/>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add mod ord">
          <ac:chgData name="Alejandro" userId="d318735d-b8e5-4f1a-b3a1-33090e35db06" providerId="ADAL" clId="{F5B953ED-52A5-4DDC-B605-44D8BD85C330}" dt="2021-02-22T19:17:24.831" v="26565" actId="1076"/>
          <ac:spMkLst>
            <pc:docMk/>
            <pc:sldMk cId="205527752" sldId="582"/>
            <ac:spMk id="10" creationId="{5F4C9676-71C6-4E11-A2FC-C3683E5D9949}"/>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del mod">
          <ac:chgData name="Alejandro" userId="d318735d-b8e5-4f1a-b3a1-33090e35db06" providerId="ADAL" clId="{F5B953ED-52A5-4DDC-B605-44D8BD85C330}" dt="2021-02-22T19:15:45.783" v="26557" actId="478"/>
          <ac:spMkLst>
            <pc:docMk/>
            <pc:sldMk cId="205527752" sldId="582"/>
            <ac:spMk id="979"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0"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2"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4" creationId="{00000000-0000-0000-0000-000000000000}"/>
          </ac:spMkLst>
        </pc:spChg>
        <pc:cxnChg chg="mod">
          <ac:chgData name="Alejandro" userId="d318735d-b8e5-4f1a-b3a1-33090e35db06" providerId="ADAL" clId="{F5B953ED-52A5-4DDC-B605-44D8BD85C330}" dt="2021-02-22T19:17:24.831" v="26565"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22T19:17:24.831" v="26565" actId="1076"/>
          <ac:cxnSpMkLst>
            <pc:docMk/>
            <pc:sldMk cId="205527752" sldId="582"/>
            <ac:cxnSpMk id="983" creationId="{00000000-0000-0000-0000-000000000000}"/>
          </ac:cxnSpMkLst>
        </pc:cxnChg>
      </pc:sldChg>
      <pc:sldChg chg="addSp delSp modSp new mod ord modClrScheme chgLayout">
        <pc:chgData name="Alejandro" userId="d318735d-b8e5-4f1a-b3a1-33090e35db06" providerId="ADAL" clId="{F5B953ED-52A5-4DDC-B605-44D8BD85C330}" dt="2021-02-22T16:46:43.911" v="23892"/>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22T19:07:02.116" v="26354" actId="20577"/>
        <pc:sldMkLst>
          <pc:docMk/>
          <pc:sldMk cId="3892813002" sldId="584"/>
        </pc:sldMkLst>
        <pc:spChg chg="mod">
          <ac:chgData name="Alejandro" userId="d318735d-b8e5-4f1a-b3a1-33090e35db06" providerId="ADAL" clId="{F5B953ED-52A5-4DDC-B605-44D8BD85C330}" dt="2021-02-22T19:07:02.116" v="26354"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ord modClrScheme chgLayout">
        <pc:chgData name="Alejandro" userId="d318735d-b8e5-4f1a-b3a1-33090e35db06" providerId="ADAL" clId="{F5B953ED-52A5-4DDC-B605-44D8BD85C330}" dt="2021-02-22T19:06:16.574" v="26334" actId="14100"/>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add mod">
          <ac:chgData name="Alejandro" userId="d318735d-b8e5-4f1a-b3a1-33090e35db06" providerId="ADAL" clId="{F5B953ED-52A5-4DDC-B605-44D8BD85C330}" dt="2021-02-22T19:06:01.235" v="26333" actId="14100"/>
          <ac:spMkLst>
            <pc:docMk/>
            <pc:sldMk cId="1842733966" sldId="585"/>
            <ac:spMk id="4" creationId="{335C63BC-0E11-4D23-9E61-F0D89BF2872E}"/>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pChg chg="add mod">
          <ac:chgData name="Alejandro" userId="d318735d-b8e5-4f1a-b3a1-33090e35db06" providerId="ADAL" clId="{F5B953ED-52A5-4DDC-B605-44D8BD85C330}" dt="2021-02-22T19:05:47.379" v="26332" actId="1076"/>
          <ac:spMkLst>
            <pc:docMk/>
            <pc:sldMk cId="1842733966" sldId="585"/>
            <ac:spMk id="6" creationId="{8D659C58-74CC-4921-805C-9D731988242F}"/>
          </ac:spMkLst>
        </pc:spChg>
        <pc:spChg chg="add mod ord">
          <ac:chgData name="Alejandro" userId="d318735d-b8e5-4f1a-b3a1-33090e35db06" providerId="ADAL" clId="{F5B953ED-52A5-4DDC-B605-44D8BD85C330}" dt="2021-02-22T19:05:16.950" v="26328" actId="170"/>
          <ac:spMkLst>
            <pc:docMk/>
            <pc:sldMk cId="1842733966" sldId="585"/>
            <ac:spMk id="7" creationId="{7CC67C0F-050C-4FD3-8FD6-B19D2FB5C9EA}"/>
          </ac:spMkLst>
        </pc:spChg>
        <pc:spChg chg="add mod">
          <ac:chgData name="Alejandro" userId="d318735d-b8e5-4f1a-b3a1-33090e35db06" providerId="ADAL" clId="{F5B953ED-52A5-4DDC-B605-44D8BD85C330}" dt="2021-02-22T19:04:44.841" v="26314" actId="14100"/>
          <ac:spMkLst>
            <pc:docMk/>
            <pc:sldMk cId="1842733966" sldId="585"/>
            <ac:spMk id="10" creationId="{66041295-C8C7-4981-B535-AE531780C428}"/>
          </ac:spMkLst>
        </pc:spChg>
        <pc:cxnChg chg="add mod">
          <ac:chgData name="Alejandro" userId="d318735d-b8e5-4f1a-b3a1-33090e35db06" providerId="ADAL" clId="{F5B953ED-52A5-4DDC-B605-44D8BD85C330}" dt="2021-02-22T19:06:16.574" v="26334" actId="14100"/>
          <ac:cxnSpMkLst>
            <pc:docMk/>
            <pc:sldMk cId="1842733966" sldId="585"/>
            <ac:cxnSpMk id="9" creationId="{725E1568-EE43-4ECB-945A-7F1D48FBFED0}"/>
          </ac:cxnSpMkLst>
        </pc:cxnChg>
      </pc:sldChg>
      <pc:sldChg chg="modSp add mod ord">
        <pc:chgData name="Alejandro" userId="d318735d-b8e5-4f1a-b3a1-33090e35db06" providerId="ADAL" clId="{F5B953ED-52A5-4DDC-B605-44D8BD85C330}" dt="2021-02-22T19:18:19.269" v="26578" actId="20577"/>
        <pc:sldMkLst>
          <pc:docMk/>
          <pc:sldMk cId="1905926849" sldId="586"/>
        </pc:sldMkLst>
        <pc:spChg chg="mod">
          <ac:chgData name="Alejandro" userId="d318735d-b8e5-4f1a-b3a1-33090e35db06" providerId="ADAL" clId="{F5B953ED-52A5-4DDC-B605-44D8BD85C330}" dt="2021-02-22T19:18:19.269" v="26578" actId="20577"/>
          <ac:spMkLst>
            <pc:docMk/>
            <pc:sldMk cId="1905926849" sldId="586"/>
            <ac:spMk id="2" creationId="{73B0E13C-CAAB-43B5-97F1-B9727B6DFE53}"/>
          </ac:spMkLst>
        </pc:spChg>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setBg modClrScheme chgLayout">
        <pc:chgData name="Alejandro" userId="d318735d-b8e5-4f1a-b3a1-33090e35db06" providerId="ADAL" clId="{F5B953ED-52A5-4DDC-B605-44D8BD85C330}" dt="2021-02-22T18:26:09.101" v="25913" actId="26606"/>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22T18:26:09.101" v="25913" actId="26606"/>
          <ac:spMkLst>
            <pc:docMk/>
            <pc:sldMk cId="1585704988" sldId="590"/>
            <ac:spMk id="4" creationId="{6351B03D-961A-4638-9FEF-CAF8350C6971}"/>
          </ac:spMkLst>
        </pc:spChg>
        <pc:spChg chg="add mod ord">
          <ac:chgData name="Alejandro" userId="d318735d-b8e5-4f1a-b3a1-33090e35db06" providerId="ADAL" clId="{F5B953ED-52A5-4DDC-B605-44D8BD85C330}" dt="2021-02-22T18:26:09.101" v="25913" actId="26606"/>
          <ac:spMkLst>
            <pc:docMk/>
            <pc:sldMk cId="1585704988" sldId="590"/>
            <ac:spMk id="5" creationId="{702DEE0A-8B5E-42A8-90D0-4F879BD180F2}"/>
          </ac:spMkLst>
        </pc:spChg>
        <pc:spChg chg="add del">
          <ac:chgData name="Alejandro" userId="d318735d-b8e5-4f1a-b3a1-33090e35db06" providerId="ADAL" clId="{F5B953ED-52A5-4DDC-B605-44D8BD85C330}" dt="2021-02-22T18:26:09.093" v="25912" actId="26606"/>
          <ac:spMkLst>
            <pc:docMk/>
            <pc:sldMk cId="1585704988" sldId="590"/>
            <ac:spMk id="10" creationId="{6A1473A6-3F22-483E-8A30-80B9D2B14592}"/>
          </ac:spMkLst>
        </pc:spChg>
        <pc:spChg chg="add">
          <ac:chgData name="Alejandro" userId="d318735d-b8e5-4f1a-b3a1-33090e35db06" providerId="ADAL" clId="{F5B953ED-52A5-4DDC-B605-44D8BD85C330}" dt="2021-02-22T18:26:09.101" v="25913" actId="26606"/>
          <ac:spMkLst>
            <pc:docMk/>
            <pc:sldMk cId="1585704988" sldId="590"/>
            <ac:spMk id="16" creationId="{472E3A19-F5D5-48FC-BB9C-48C2F68F598B}"/>
          </ac:spMkLst>
        </pc:spChg>
        <pc:spChg chg="add">
          <ac:chgData name="Alejandro" userId="d318735d-b8e5-4f1a-b3a1-33090e35db06" providerId="ADAL" clId="{F5B953ED-52A5-4DDC-B605-44D8BD85C330}" dt="2021-02-22T18:26:09.101" v="25913" actId="26606"/>
          <ac:spMkLst>
            <pc:docMk/>
            <pc:sldMk cId="1585704988" sldId="590"/>
            <ac:spMk id="17" creationId="{827B839B-9ADE-406B-8590-F1CAEDED45A1}"/>
          </ac:spMkLst>
        </pc:spChg>
        <pc:spChg chg="add">
          <ac:chgData name="Alejandro" userId="d318735d-b8e5-4f1a-b3a1-33090e35db06" providerId="ADAL" clId="{F5B953ED-52A5-4DDC-B605-44D8BD85C330}" dt="2021-02-22T18:26:09.101" v="25913" actId="26606"/>
          <ac:spMkLst>
            <pc:docMk/>
            <pc:sldMk cId="1585704988" sldId="590"/>
            <ac:spMk id="18" creationId="{7A62E32F-BB65-43A8-8EB5-92346890E549}"/>
          </ac:spMkLst>
        </pc:spChg>
        <pc:spChg chg="add">
          <ac:chgData name="Alejandro" userId="d318735d-b8e5-4f1a-b3a1-33090e35db06" providerId="ADAL" clId="{F5B953ED-52A5-4DDC-B605-44D8BD85C330}" dt="2021-02-22T18:26:09.101" v="25913" actId="26606"/>
          <ac:spMkLst>
            <pc:docMk/>
            <pc:sldMk cId="1585704988" sldId="590"/>
            <ac:spMk id="19" creationId="{CFE45BF0-46DB-408C-B5F7-7B11716805D4}"/>
          </ac:spMkLst>
        </pc:spChg>
        <pc:spChg chg="add">
          <ac:chgData name="Alejandro" userId="d318735d-b8e5-4f1a-b3a1-33090e35db06" providerId="ADAL" clId="{F5B953ED-52A5-4DDC-B605-44D8BD85C330}" dt="2021-02-22T18:26:09.101" v="25913" actId="26606"/>
          <ac:spMkLst>
            <pc:docMk/>
            <pc:sldMk cId="1585704988" sldId="590"/>
            <ac:spMk id="20" creationId="{14E91B64-9FCC-451E-AFB4-A827D6329367}"/>
          </ac:spMkLst>
        </pc:spChg>
        <pc:spChg chg="add">
          <ac:chgData name="Alejandro" userId="d318735d-b8e5-4f1a-b3a1-33090e35db06" providerId="ADAL" clId="{F5B953ED-52A5-4DDC-B605-44D8BD85C330}" dt="2021-02-22T18:26:09.101" v="25913" actId="26606"/>
          <ac:spMkLst>
            <pc:docMk/>
            <pc:sldMk cId="1585704988" sldId="590"/>
            <ac:spMk id="21" creationId="{2AEBC8F2-97B1-41B4-93F1-2D289E197FBA}"/>
          </ac:spMkLst>
        </pc:spChg>
        <pc:grpChg chg="add del">
          <ac:chgData name="Alejandro" userId="d318735d-b8e5-4f1a-b3a1-33090e35db06" providerId="ADAL" clId="{F5B953ED-52A5-4DDC-B605-44D8BD85C330}" dt="2021-02-22T18:26:09.093" v="25912" actId="26606"/>
          <ac:grpSpMkLst>
            <pc:docMk/>
            <pc:sldMk cId="1585704988" sldId="590"/>
            <ac:grpSpMk id="12" creationId="{AA1375E3-3E53-4D75-BAB7-E5929BFCB25F}"/>
          </ac:grpSpMkLst>
        </pc:grpChg>
      </pc:sldChg>
      <pc:sldChg chg="modSp add del mod ord">
        <pc:chgData name="Alejandro" userId="d318735d-b8e5-4f1a-b3a1-33090e35db06" providerId="ADAL" clId="{F5B953ED-52A5-4DDC-B605-44D8BD85C330}" dt="2021-02-22T19:19:03.623" v="26579" actId="2696"/>
        <pc:sldMkLst>
          <pc:docMk/>
          <pc:sldMk cId="2031481649" sldId="591"/>
        </pc:sldMkLst>
        <pc:spChg chg="mod">
          <ac:chgData name="Alejandro" userId="d318735d-b8e5-4f1a-b3a1-33090e35db06" providerId="ADAL" clId="{F5B953ED-52A5-4DDC-B605-44D8BD85C330}" dt="2021-02-21T22:14:26.479" v="22940" actId="20577"/>
          <ac:spMkLst>
            <pc:docMk/>
            <pc:sldMk cId="2031481649" sldId="591"/>
            <ac:spMk id="2" creationId="{73B0E13C-CAAB-43B5-97F1-B9727B6DFE53}"/>
          </ac:spMkLst>
        </pc:spChg>
      </pc:sldChg>
      <pc:sldChg chg="modSp add del mod ord">
        <pc:chgData name="Alejandro" userId="d318735d-b8e5-4f1a-b3a1-33090e35db06" providerId="ADAL" clId="{F5B953ED-52A5-4DDC-B605-44D8BD85C330}" dt="2021-02-22T17:10:41.341" v="24437" actId="20577"/>
        <pc:sldMkLst>
          <pc:docMk/>
          <pc:sldMk cId="2172103821" sldId="592"/>
        </pc:sldMkLst>
        <pc:spChg chg="mod">
          <ac:chgData name="Alejandro" userId="d318735d-b8e5-4f1a-b3a1-33090e35db06" providerId="ADAL" clId="{F5B953ED-52A5-4DDC-B605-44D8BD85C330}" dt="2021-02-22T17:03:36.336" v="24129" actId="20577"/>
          <ac:spMkLst>
            <pc:docMk/>
            <pc:sldMk cId="2172103821" sldId="592"/>
            <ac:spMk id="5" creationId="{339818F0-DA68-44ED-BDF7-B3DECE3749BF}"/>
          </ac:spMkLst>
        </pc:spChg>
        <pc:spChg chg="mod">
          <ac:chgData name="Alejandro" userId="d318735d-b8e5-4f1a-b3a1-33090e35db06" providerId="ADAL" clId="{F5B953ED-52A5-4DDC-B605-44D8BD85C330}" dt="2021-02-22T17:10:41.341" v="24437" actId="20577"/>
          <ac:spMkLst>
            <pc:docMk/>
            <pc:sldMk cId="2172103821" sldId="592"/>
            <ac:spMk id="6" creationId="{C34FB62E-2971-4803-835F-FBF4686A302A}"/>
          </ac:spMkLst>
        </pc:spChg>
      </pc:sldChg>
      <pc:sldChg chg="addSp delSp modSp new mod setBg modClrScheme chgLayout">
        <pc:chgData name="Alejandro" userId="d318735d-b8e5-4f1a-b3a1-33090e35db06" providerId="ADAL" clId="{F5B953ED-52A5-4DDC-B605-44D8BD85C330}" dt="2021-02-20T10:08:20.230" v="13973" actId="1076"/>
        <pc:sldMkLst>
          <pc:docMk/>
          <pc:sldMk cId="718157777" sldId="593"/>
        </pc:sldMkLst>
        <pc:spChg chg="del mod ord">
          <ac:chgData name="Alejandro" userId="d318735d-b8e5-4f1a-b3a1-33090e35db06" providerId="ADAL" clId="{F5B953ED-52A5-4DDC-B605-44D8BD85C330}" dt="2021-02-19T17:21:30.722" v="13675" actId="700"/>
          <ac:spMkLst>
            <pc:docMk/>
            <pc:sldMk cId="718157777" sldId="593"/>
            <ac:spMk id="2" creationId="{B1F67813-442A-4EC4-8D68-E2626665A8E5}"/>
          </ac:spMkLst>
        </pc:spChg>
        <pc:spChg chg="del">
          <ac:chgData name="Alejandro" userId="d318735d-b8e5-4f1a-b3a1-33090e35db06" providerId="ADAL" clId="{F5B953ED-52A5-4DDC-B605-44D8BD85C330}" dt="2021-02-19T17:21:30.722" v="13675" actId="700"/>
          <ac:spMkLst>
            <pc:docMk/>
            <pc:sldMk cId="718157777" sldId="593"/>
            <ac:spMk id="3" creationId="{3F687797-4C90-4BA3-A3C8-6C76AB3F4125}"/>
          </ac:spMkLst>
        </pc:spChg>
        <pc:spChg chg="del mod ord">
          <ac:chgData name="Alejandro" userId="d318735d-b8e5-4f1a-b3a1-33090e35db06" providerId="ADAL" clId="{F5B953ED-52A5-4DDC-B605-44D8BD85C330}" dt="2021-02-19T17:21:30.722" v="13675" actId="700"/>
          <ac:spMkLst>
            <pc:docMk/>
            <pc:sldMk cId="718157777" sldId="593"/>
            <ac:spMk id="4" creationId="{85FBFEC5-6BB9-4977-AFA0-9702E2E49F97}"/>
          </ac:spMkLst>
        </pc:spChg>
        <pc:spChg chg="add del mod ord">
          <ac:chgData name="Alejandro" userId="d318735d-b8e5-4f1a-b3a1-33090e35db06" providerId="ADAL" clId="{F5B953ED-52A5-4DDC-B605-44D8BD85C330}" dt="2021-02-19T17:21:39.452" v="13676" actId="700"/>
          <ac:spMkLst>
            <pc:docMk/>
            <pc:sldMk cId="718157777" sldId="593"/>
            <ac:spMk id="5" creationId="{3B66EA18-AC31-40A8-BDC3-F9E37E1A379E}"/>
          </ac:spMkLst>
        </pc:spChg>
        <pc:spChg chg="add del mod ord">
          <ac:chgData name="Alejandro" userId="d318735d-b8e5-4f1a-b3a1-33090e35db06" providerId="ADAL" clId="{F5B953ED-52A5-4DDC-B605-44D8BD85C330}" dt="2021-02-19T17:21:39.452" v="13676" actId="700"/>
          <ac:spMkLst>
            <pc:docMk/>
            <pc:sldMk cId="718157777" sldId="593"/>
            <ac:spMk id="6" creationId="{61439DBF-31FD-4D7E-96EA-CA449ACDC9F7}"/>
          </ac:spMkLst>
        </pc:spChg>
        <pc:spChg chg="add mod ord">
          <ac:chgData name="Alejandro" userId="d318735d-b8e5-4f1a-b3a1-33090e35db06" providerId="ADAL" clId="{F5B953ED-52A5-4DDC-B605-44D8BD85C330}" dt="2021-02-19T19:18:31.637" v="13887" actId="26606"/>
          <ac:spMkLst>
            <pc:docMk/>
            <pc:sldMk cId="718157777" sldId="593"/>
            <ac:spMk id="7" creationId="{73FCE903-0902-44C3-83C1-8DC0A9476E48}"/>
          </ac:spMkLst>
        </pc:spChg>
        <pc:spChg chg="add del mod ord">
          <ac:chgData name="Alejandro" userId="d318735d-b8e5-4f1a-b3a1-33090e35db06" providerId="ADAL" clId="{F5B953ED-52A5-4DDC-B605-44D8BD85C330}" dt="2021-02-19T19:18:04.711" v="13886" actId="22"/>
          <ac:spMkLst>
            <pc:docMk/>
            <pc:sldMk cId="718157777" sldId="593"/>
            <ac:spMk id="8" creationId="{36261818-5B89-4A5C-86D1-FB31CE1D3186}"/>
          </ac:spMkLst>
        </pc:spChg>
        <pc:spChg chg="add mod">
          <ac:chgData name="Alejandro" userId="d318735d-b8e5-4f1a-b3a1-33090e35db06" providerId="ADAL" clId="{F5B953ED-52A5-4DDC-B605-44D8BD85C330}" dt="2021-02-20T10:06:53.781" v="13961" actId="27636"/>
          <ac:spMkLst>
            <pc:docMk/>
            <pc:sldMk cId="718157777" sldId="593"/>
            <ac:spMk id="14" creationId="{1F252217-F095-4732-9BCC-9D88C7799D60}"/>
          </ac:spMkLst>
        </pc:spChg>
        <pc:spChg chg="add">
          <ac:chgData name="Alejandro" userId="d318735d-b8e5-4f1a-b3a1-33090e35db06" providerId="ADAL" clId="{F5B953ED-52A5-4DDC-B605-44D8BD85C330}" dt="2021-02-19T19:18:31.637" v="13887" actId="26606"/>
          <ac:spMkLst>
            <pc:docMk/>
            <pc:sldMk cId="718157777" sldId="593"/>
            <ac:spMk id="17" creationId="{F13C74B1-5B17-4795-BED0-7140497B445A}"/>
          </ac:spMkLst>
        </pc:spChg>
        <pc:spChg chg="add mod">
          <ac:chgData name="Alejandro" userId="d318735d-b8e5-4f1a-b3a1-33090e35db06" providerId="ADAL" clId="{F5B953ED-52A5-4DDC-B605-44D8BD85C330}" dt="2021-02-20T10:08:20.230" v="13973" actId="1076"/>
          <ac:spMkLst>
            <pc:docMk/>
            <pc:sldMk cId="718157777" sldId="593"/>
            <ac:spMk id="18" creationId="{0A92364C-7534-4E61-A66B-17771E570E9E}"/>
          </ac:spMkLst>
        </pc:spChg>
        <pc:spChg chg="add">
          <ac:chgData name="Alejandro" userId="d318735d-b8e5-4f1a-b3a1-33090e35db06" providerId="ADAL" clId="{F5B953ED-52A5-4DDC-B605-44D8BD85C330}" dt="2021-02-19T19:18:31.637" v="13887" actId="26606"/>
          <ac:spMkLst>
            <pc:docMk/>
            <pc:sldMk cId="718157777" sldId="593"/>
            <ac:spMk id="19" creationId="{D4974D33-8DC5-464E-8C6D-BE58F0669C17}"/>
          </ac:spMkLst>
        </pc:spChg>
        <pc:picChg chg="add mod ord">
          <ac:chgData name="Alejandro" userId="d318735d-b8e5-4f1a-b3a1-33090e35db06" providerId="ADAL" clId="{F5B953ED-52A5-4DDC-B605-44D8BD85C330}" dt="2021-02-19T19:18:31.637" v="13887" actId="26606"/>
          <ac:picMkLst>
            <pc:docMk/>
            <pc:sldMk cId="718157777" sldId="593"/>
            <ac:picMk id="10" creationId="{F04703E1-A630-49AB-BCAB-C3EAF6E19B29}"/>
          </ac:picMkLst>
        </pc:picChg>
        <pc:picChg chg="add mod">
          <ac:chgData name="Alejandro" userId="d318735d-b8e5-4f1a-b3a1-33090e35db06" providerId="ADAL" clId="{F5B953ED-52A5-4DDC-B605-44D8BD85C330}" dt="2021-02-20T10:08:09.234" v="13972" actId="1076"/>
          <ac:picMkLst>
            <pc:docMk/>
            <pc:sldMk cId="718157777" sldId="593"/>
            <ac:picMk id="12" creationId="{EA3D4420-60DB-48F4-B384-6792A013A6FE}"/>
          </ac:picMkLst>
        </pc:picChg>
      </pc:sldChg>
      <pc:sldChg chg="addSp delSp modSp new mod setBg modClrScheme chgLayout">
        <pc:chgData name="Alejandro" userId="d318735d-b8e5-4f1a-b3a1-33090e35db06" providerId="ADAL" clId="{F5B953ED-52A5-4DDC-B605-44D8BD85C330}" dt="2021-02-20T10:22:09.780" v="14092" actId="1076"/>
        <pc:sldMkLst>
          <pc:docMk/>
          <pc:sldMk cId="204492364" sldId="594"/>
        </pc:sldMkLst>
        <pc:spChg chg="del mod ord">
          <ac:chgData name="Alejandro" userId="d318735d-b8e5-4f1a-b3a1-33090e35db06" providerId="ADAL" clId="{F5B953ED-52A5-4DDC-B605-44D8BD85C330}" dt="2021-02-19T17:24:25.033" v="13715" actId="700"/>
          <ac:spMkLst>
            <pc:docMk/>
            <pc:sldMk cId="204492364" sldId="594"/>
            <ac:spMk id="2" creationId="{DD99355B-2CBF-4AF2-8323-9A3832216423}"/>
          </ac:spMkLst>
        </pc:spChg>
        <pc:spChg chg="del mod ord">
          <ac:chgData name="Alejandro" userId="d318735d-b8e5-4f1a-b3a1-33090e35db06" providerId="ADAL" clId="{F5B953ED-52A5-4DDC-B605-44D8BD85C330}" dt="2021-02-19T17:24:25.033" v="13715" actId="700"/>
          <ac:spMkLst>
            <pc:docMk/>
            <pc:sldMk cId="204492364" sldId="594"/>
            <ac:spMk id="3" creationId="{A0143B2B-B01F-4ED9-A2BF-8A8CA6C69F3B}"/>
          </ac:spMkLst>
        </pc:spChg>
        <pc:spChg chg="add mod ord">
          <ac:chgData name="Alejandro" userId="d318735d-b8e5-4f1a-b3a1-33090e35db06" providerId="ADAL" clId="{F5B953ED-52A5-4DDC-B605-44D8BD85C330}" dt="2021-02-20T10:21:07.735" v="14082" actId="26606"/>
          <ac:spMkLst>
            <pc:docMk/>
            <pc:sldMk cId="204492364" sldId="594"/>
            <ac:spMk id="4" creationId="{6060F6A5-A480-47B6-B5E1-32F19308C241}"/>
          </ac:spMkLst>
        </pc:spChg>
        <pc:spChg chg="add mod ord">
          <ac:chgData name="Alejandro" userId="d318735d-b8e5-4f1a-b3a1-33090e35db06" providerId="ADAL" clId="{F5B953ED-52A5-4DDC-B605-44D8BD85C330}" dt="2021-02-20T10:21:29.983" v="14084" actId="1076"/>
          <ac:spMkLst>
            <pc:docMk/>
            <pc:sldMk cId="204492364" sldId="594"/>
            <ac:spMk id="5" creationId="{FE785986-F2A7-4C1B-B3D0-ADF327DFBBA8}"/>
          </ac:spMkLst>
        </pc:spChg>
        <pc:spChg chg="add mod">
          <ac:chgData name="Alejandro" userId="d318735d-b8e5-4f1a-b3a1-33090e35db06" providerId="ADAL" clId="{F5B953ED-52A5-4DDC-B605-44D8BD85C330}" dt="2021-02-20T10:22:09.780" v="14092" actId="1076"/>
          <ac:spMkLst>
            <pc:docMk/>
            <pc:sldMk cId="204492364" sldId="594"/>
            <ac:spMk id="8" creationId="{DD331522-5839-4EA7-A4D3-E508D368D551}"/>
          </ac:spMkLst>
        </pc:spChg>
        <pc:spChg chg="add">
          <ac:chgData name="Alejandro" userId="d318735d-b8e5-4f1a-b3a1-33090e35db06" providerId="ADAL" clId="{F5B953ED-52A5-4DDC-B605-44D8BD85C330}" dt="2021-02-20T10:21:07.735" v="14082" actId="26606"/>
          <ac:spMkLst>
            <pc:docMk/>
            <pc:sldMk cId="204492364" sldId="594"/>
            <ac:spMk id="12" creationId="{F56F5174-31D9-4DBB-AAB7-A1FD7BDB1352}"/>
          </ac:spMkLst>
        </pc:spChg>
        <pc:spChg chg="add">
          <ac:chgData name="Alejandro" userId="d318735d-b8e5-4f1a-b3a1-33090e35db06" providerId="ADAL" clId="{F5B953ED-52A5-4DDC-B605-44D8BD85C330}" dt="2021-02-20T10:21:07.735" v="14082" actId="26606"/>
          <ac:spMkLst>
            <pc:docMk/>
            <pc:sldMk cId="204492364" sldId="594"/>
            <ac:spMk id="16" creationId="{F9A95BEE-6BB1-4A28-A8E6-A34B2E42EF87}"/>
          </ac:spMkLst>
        </pc:spChg>
        <pc:picChg chg="add mod">
          <ac:chgData name="Alejandro" userId="d318735d-b8e5-4f1a-b3a1-33090e35db06" providerId="ADAL" clId="{F5B953ED-52A5-4DDC-B605-44D8BD85C330}" dt="2021-02-20T10:21:07.735" v="14082" actId="26606"/>
          <ac:picMkLst>
            <pc:docMk/>
            <pc:sldMk cId="204492364" sldId="594"/>
            <ac:picMk id="7" creationId="{A4F1147C-A8B1-448E-9B70-C030535D2F4B}"/>
          </ac:picMkLst>
        </pc:picChg>
        <pc:picChg chg="add">
          <ac:chgData name="Alejandro" userId="d318735d-b8e5-4f1a-b3a1-33090e35db06" providerId="ADAL" clId="{F5B953ED-52A5-4DDC-B605-44D8BD85C330}" dt="2021-02-20T10:21:07.735" v="14082" actId="26606"/>
          <ac:picMkLst>
            <pc:docMk/>
            <pc:sldMk cId="204492364" sldId="594"/>
            <ac:picMk id="14" creationId="{AE113210-7872-481A-ADE6-3A05CCAF5EB2}"/>
          </ac:picMkLst>
        </pc:picChg>
      </pc:sldChg>
      <pc:sldChg chg="addSp delSp modSp new mod setBg modClrScheme chgLayout">
        <pc:chgData name="Alejandro" userId="d318735d-b8e5-4f1a-b3a1-33090e35db06" providerId="ADAL" clId="{F5B953ED-52A5-4DDC-B605-44D8BD85C330}" dt="2021-02-20T10:31:59.209" v="14163" actId="1076"/>
        <pc:sldMkLst>
          <pc:docMk/>
          <pc:sldMk cId="3887386210" sldId="595"/>
        </pc:sldMkLst>
        <pc:spChg chg="del mod ord">
          <ac:chgData name="Alejandro" userId="d318735d-b8e5-4f1a-b3a1-33090e35db06" providerId="ADAL" clId="{F5B953ED-52A5-4DDC-B605-44D8BD85C330}" dt="2021-02-19T17:26:40.419" v="13739" actId="700"/>
          <ac:spMkLst>
            <pc:docMk/>
            <pc:sldMk cId="3887386210" sldId="595"/>
            <ac:spMk id="2" creationId="{E4EBAFF3-51A4-4D77-828E-F5F4DC1C7FE7}"/>
          </ac:spMkLst>
        </pc:spChg>
        <pc:spChg chg="del mod ord">
          <ac:chgData name="Alejandro" userId="d318735d-b8e5-4f1a-b3a1-33090e35db06" providerId="ADAL" clId="{F5B953ED-52A5-4DDC-B605-44D8BD85C330}" dt="2021-02-19T17:26:40.419" v="13739" actId="700"/>
          <ac:spMkLst>
            <pc:docMk/>
            <pc:sldMk cId="3887386210" sldId="595"/>
            <ac:spMk id="3" creationId="{B4340AA9-DD94-4B57-915E-BEB6AB2BC5B2}"/>
          </ac:spMkLst>
        </pc:spChg>
        <pc:spChg chg="del">
          <ac:chgData name="Alejandro" userId="d318735d-b8e5-4f1a-b3a1-33090e35db06" providerId="ADAL" clId="{F5B953ED-52A5-4DDC-B605-44D8BD85C330}" dt="2021-02-19T17:26:40.419" v="13739" actId="700"/>
          <ac:spMkLst>
            <pc:docMk/>
            <pc:sldMk cId="3887386210" sldId="595"/>
            <ac:spMk id="4" creationId="{17CF1B11-B543-494C-8C46-AED56F6BE44F}"/>
          </ac:spMkLst>
        </pc:spChg>
        <pc:spChg chg="add mod ord">
          <ac:chgData name="Alejandro" userId="d318735d-b8e5-4f1a-b3a1-33090e35db06" providerId="ADAL" clId="{F5B953ED-52A5-4DDC-B605-44D8BD85C330}" dt="2021-02-20T10:30:00.237" v="14141" actId="26606"/>
          <ac:spMkLst>
            <pc:docMk/>
            <pc:sldMk cId="3887386210" sldId="595"/>
            <ac:spMk id="5" creationId="{541479F4-0442-445F-BED1-65DF7D2F410E}"/>
          </ac:spMkLst>
        </pc:spChg>
        <pc:spChg chg="add mod ord">
          <ac:chgData name="Alejandro" userId="d318735d-b8e5-4f1a-b3a1-33090e35db06" providerId="ADAL" clId="{F5B953ED-52A5-4DDC-B605-44D8BD85C330}" dt="2021-02-20T10:31:02.668" v="14153" actId="14100"/>
          <ac:spMkLst>
            <pc:docMk/>
            <pc:sldMk cId="3887386210" sldId="595"/>
            <ac:spMk id="6" creationId="{9628A1B3-68EA-43D5-8977-0E5E7B6CD74B}"/>
          </ac:spMkLst>
        </pc:spChg>
        <pc:spChg chg="add mod">
          <ac:chgData name="Alejandro" userId="d318735d-b8e5-4f1a-b3a1-33090e35db06" providerId="ADAL" clId="{F5B953ED-52A5-4DDC-B605-44D8BD85C330}" dt="2021-02-20T10:31:59.209" v="14163" actId="1076"/>
          <ac:spMkLst>
            <pc:docMk/>
            <pc:sldMk cId="3887386210" sldId="595"/>
            <ac:spMk id="12" creationId="{9677C7DD-9AAB-411B-B523-B86AF268B706}"/>
          </ac:spMkLst>
        </pc:spChg>
        <pc:spChg chg="add">
          <ac:chgData name="Alejandro" userId="d318735d-b8e5-4f1a-b3a1-33090e35db06" providerId="ADAL" clId="{F5B953ED-52A5-4DDC-B605-44D8BD85C330}" dt="2021-02-20T10:30:00.237" v="14141" actId="26606"/>
          <ac:spMkLst>
            <pc:docMk/>
            <pc:sldMk cId="3887386210" sldId="595"/>
            <ac:spMk id="13" creationId="{2B97F24A-32CE-4C1C-A50D-3016B394DCFB}"/>
          </ac:spMkLst>
        </pc:spChg>
        <pc:spChg chg="add mod">
          <ac:chgData name="Alejandro" userId="d318735d-b8e5-4f1a-b3a1-33090e35db06" providerId="ADAL" clId="{F5B953ED-52A5-4DDC-B605-44D8BD85C330}" dt="2021-02-20T10:31:56.337" v="14162" actId="1076"/>
          <ac:spMkLst>
            <pc:docMk/>
            <pc:sldMk cId="3887386210" sldId="595"/>
            <ac:spMk id="14" creationId="{0D53F318-D91A-40EA-BF84-449614981D20}"/>
          </ac:spMkLst>
        </pc:spChg>
        <pc:spChg chg="add">
          <ac:chgData name="Alejandro" userId="d318735d-b8e5-4f1a-b3a1-33090e35db06" providerId="ADAL" clId="{F5B953ED-52A5-4DDC-B605-44D8BD85C330}" dt="2021-02-20T10:30:00.237" v="14141" actId="26606"/>
          <ac:spMkLst>
            <pc:docMk/>
            <pc:sldMk cId="3887386210" sldId="595"/>
            <ac:spMk id="15" creationId="{6357EC4F-235E-4222-A36F-C7878ACE37F2}"/>
          </ac:spMkLst>
        </pc:spChg>
        <pc:picChg chg="add mod">
          <ac:chgData name="Alejandro" userId="d318735d-b8e5-4f1a-b3a1-33090e35db06" providerId="ADAL" clId="{F5B953ED-52A5-4DDC-B605-44D8BD85C330}" dt="2021-02-20T10:30:29.476" v="14148" actId="1076"/>
          <ac:picMkLst>
            <pc:docMk/>
            <pc:sldMk cId="3887386210" sldId="595"/>
            <ac:picMk id="8" creationId="{1AB72271-E8E1-44AF-BAC8-A1FB8EF1C80D}"/>
          </ac:picMkLst>
        </pc:picChg>
      </pc:sldChg>
      <pc:sldChg chg="addSp modSp add del mod ord delDesignElem">
        <pc:chgData name="Alejandro" userId="d318735d-b8e5-4f1a-b3a1-33090e35db06" providerId="ADAL" clId="{F5B953ED-52A5-4DDC-B605-44D8BD85C330}" dt="2021-02-22T16:38:51.585" v="23866" actId="14100"/>
        <pc:sldMkLst>
          <pc:docMk/>
          <pc:sldMk cId="4015717168" sldId="597"/>
        </pc:sldMkLst>
        <pc:spChg chg="mod">
          <ac:chgData name="Alejandro" userId="d318735d-b8e5-4f1a-b3a1-33090e35db06" providerId="ADAL" clId="{F5B953ED-52A5-4DDC-B605-44D8BD85C330}" dt="2021-02-22T16:38:51.585" v="23866" actId="14100"/>
          <ac:spMkLst>
            <pc:docMk/>
            <pc:sldMk cId="4015717168" sldId="597"/>
            <ac:spMk id="2" creationId="{646790DD-A3D2-4BAB-8E0D-A0E28C833171}"/>
          </ac:spMkLst>
        </pc:spChg>
        <pc:spChg chg="add">
          <ac:chgData name="Alejandro" userId="d318735d-b8e5-4f1a-b3a1-33090e35db06" providerId="ADAL" clId="{F5B953ED-52A5-4DDC-B605-44D8BD85C330}" dt="2021-02-19T17:37:04.166" v="13798"/>
          <ac:spMkLst>
            <pc:docMk/>
            <pc:sldMk cId="4015717168" sldId="597"/>
            <ac:spMk id="5" creationId="{16F9E488-0718-4E1E-9D12-26779F606252}"/>
          </ac:spMkLst>
        </pc:spChg>
        <pc:spChg chg="add">
          <ac:chgData name="Alejandro" userId="d318735d-b8e5-4f1a-b3a1-33090e35db06" providerId="ADAL" clId="{F5B953ED-52A5-4DDC-B605-44D8BD85C330}" dt="2021-02-19T17:37:04.166" v="13798"/>
          <ac:spMkLst>
            <pc:docMk/>
            <pc:sldMk cId="4015717168" sldId="597"/>
            <ac:spMk id="6" creationId="{D20AEB5B-DFC7-42B4-9FAA-6B95E01D0FCE}"/>
          </ac:spMkLst>
        </pc:spChg>
        <pc:grpChg chg="add">
          <ac:chgData name="Alejandro" userId="d318735d-b8e5-4f1a-b3a1-33090e35db06" providerId="ADAL" clId="{F5B953ED-52A5-4DDC-B605-44D8BD85C330}" dt="2021-02-19T17:37:04.166" v="13798"/>
          <ac:grpSpMkLst>
            <pc:docMk/>
            <pc:sldMk cId="4015717168" sldId="597"/>
            <ac:grpSpMk id="7" creationId="{64B93721-934F-4F1E-A868-0B2BA110D3B5}"/>
          </ac:grpSpMkLst>
        </pc:grpChg>
      </pc:sldChg>
      <pc:sldChg chg="addSp modSp add del mod ord delDesignElem">
        <pc:chgData name="Alejandro" userId="d318735d-b8e5-4f1a-b3a1-33090e35db06" providerId="ADAL" clId="{F5B953ED-52A5-4DDC-B605-44D8BD85C330}" dt="2021-02-22T16:48:02.557" v="23912" actId="20577"/>
        <pc:sldMkLst>
          <pc:docMk/>
          <pc:sldMk cId="207470736" sldId="599"/>
        </pc:sldMkLst>
        <pc:spChg chg="mod">
          <ac:chgData name="Alejandro" userId="d318735d-b8e5-4f1a-b3a1-33090e35db06" providerId="ADAL" clId="{F5B953ED-52A5-4DDC-B605-44D8BD85C330}" dt="2021-02-22T16:40:07.487" v="23881" actId="20577"/>
          <ac:spMkLst>
            <pc:docMk/>
            <pc:sldMk cId="207470736" sldId="599"/>
            <ac:spMk id="2" creationId="{8B3A96E5-B8A8-4001-8936-6AD582EB42E6}"/>
          </ac:spMkLst>
        </pc:spChg>
        <pc:spChg chg="mod">
          <ac:chgData name="Alejandro" userId="d318735d-b8e5-4f1a-b3a1-33090e35db06" providerId="ADAL" clId="{F5B953ED-52A5-4DDC-B605-44D8BD85C330}" dt="2021-02-22T16:48:02.557" v="23912" actId="20577"/>
          <ac:spMkLst>
            <pc:docMk/>
            <pc:sldMk cId="207470736" sldId="599"/>
            <ac:spMk id="3" creationId="{BFF21703-2547-4CB0-B0D9-4E898124C909}"/>
          </ac:spMkLst>
        </pc:spChg>
        <pc:cxnChg chg="add">
          <ac:chgData name="Alejandro" userId="d318735d-b8e5-4f1a-b3a1-33090e35db06" providerId="ADAL" clId="{F5B953ED-52A5-4DDC-B605-44D8BD85C330}" dt="2021-02-19T17:37:04.166" v="13798"/>
          <ac:cxnSpMkLst>
            <pc:docMk/>
            <pc:sldMk cId="207470736" sldId="599"/>
            <ac:cxnSpMk id="12" creationId="{A7F400EE-A8A5-48AF-B4D6-291B52C6F0B0}"/>
          </ac:cxnSpMkLst>
        </pc:cxnChg>
      </pc:sldChg>
      <pc:sldChg chg="del">
        <pc:chgData name="Alejandro" userId="d318735d-b8e5-4f1a-b3a1-33090e35db06" providerId="ADAL" clId="{F5B953ED-52A5-4DDC-B605-44D8BD85C330}" dt="2021-02-22T16:46:32.821" v="23888" actId="2696"/>
        <pc:sldMkLst>
          <pc:docMk/>
          <pc:sldMk cId="1841579875" sldId="600"/>
        </pc:sldMkLst>
      </pc:sldChg>
      <pc:sldChg chg="delSp modSp del mod ord">
        <pc:chgData name="Alejandro" userId="d318735d-b8e5-4f1a-b3a1-33090e35db06" providerId="ADAL" clId="{F5B953ED-52A5-4DDC-B605-44D8BD85C330}" dt="2021-02-22T21:45:49.029" v="27400" actId="2696"/>
        <pc:sldMkLst>
          <pc:docMk/>
          <pc:sldMk cId="0" sldId="602"/>
        </pc:sldMkLst>
        <pc:spChg chg="mod">
          <ac:chgData name="Alejandro" userId="d318735d-b8e5-4f1a-b3a1-33090e35db06" providerId="ADAL" clId="{F5B953ED-52A5-4DDC-B605-44D8BD85C330}" dt="2021-02-22T21:44:38.957" v="27384" actId="21"/>
          <ac:spMkLst>
            <pc:docMk/>
            <pc:sldMk cId="0" sldId="602"/>
            <ac:spMk id="1114" creationId="{00000000-0000-0000-0000-000000000000}"/>
          </ac:spMkLst>
        </pc:spChg>
        <pc:spChg chg="mod">
          <ac:chgData name="Alejandro" userId="d318735d-b8e5-4f1a-b3a1-33090e35db06" providerId="ADAL" clId="{F5B953ED-52A5-4DDC-B605-44D8BD85C330}" dt="2021-02-22T21:45:01.064" v="27390" actId="21"/>
          <ac:spMkLst>
            <pc:docMk/>
            <pc:sldMk cId="0" sldId="602"/>
            <ac:spMk id="1115" creationId="{00000000-0000-0000-0000-000000000000}"/>
          </ac:spMkLst>
        </pc:spChg>
        <pc:spChg chg="del mod">
          <ac:chgData name="Alejandro" userId="d318735d-b8e5-4f1a-b3a1-33090e35db06" providerId="ADAL" clId="{F5B953ED-52A5-4DDC-B605-44D8BD85C330}" dt="2021-02-22T21:45:37.247" v="27397" actId="21"/>
          <ac:spMkLst>
            <pc:docMk/>
            <pc:sldMk cId="0" sldId="602"/>
            <ac:spMk id="1116" creationId="{00000000-0000-0000-0000-000000000000}"/>
          </ac:spMkLst>
        </pc:spChg>
        <pc:spChg chg="del mod">
          <ac:chgData name="Alejandro" userId="d318735d-b8e5-4f1a-b3a1-33090e35db06" providerId="ADAL" clId="{F5B953ED-52A5-4DDC-B605-44D8BD85C330}" dt="2021-02-22T21:45:37.247" v="27397" actId="21"/>
          <ac:spMkLst>
            <pc:docMk/>
            <pc:sldMk cId="0" sldId="602"/>
            <ac:spMk id="1117" creationId="{00000000-0000-0000-0000-000000000000}"/>
          </ac:spMkLst>
        </pc:spChg>
        <pc:spChg chg="del mod">
          <ac:chgData name="Alejandro" userId="d318735d-b8e5-4f1a-b3a1-33090e35db06" providerId="ADAL" clId="{F5B953ED-52A5-4DDC-B605-44D8BD85C330}" dt="2021-02-22T21:45:37.247" v="27397" actId="21"/>
          <ac:spMkLst>
            <pc:docMk/>
            <pc:sldMk cId="0" sldId="602"/>
            <ac:spMk id="1118" creationId="{00000000-0000-0000-0000-000000000000}"/>
          </ac:spMkLst>
        </pc:spChg>
        <pc:spChg chg="del mod">
          <ac:chgData name="Alejandro" userId="d318735d-b8e5-4f1a-b3a1-33090e35db06" providerId="ADAL" clId="{F5B953ED-52A5-4DDC-B605-44D8BD85C330}" dt="2021-02-22T21:45:37.247" v="27397" actId="21"/>
          <ac:spMkLst>
            <pc:docMk/>
            <pc:sldMk cId="0" sldId="602"/>
            <ac:spMk id="1119" creationId="{00000000-0000-0000-0000-000000000000}"/>
          </ac:spMkLst>
        </pc:spChg>
        <pc:cxnChg chg="del mod">
          <ac:chgData name="Alejandro" userId="d318735d-b8e5-4f1a-b3a1-33090e35db06" providerId="ADAL" clId="{F5B953ED-52A5-4DDC-B605-44D8BD85C330}" dt="2021-02-22T21:45:37.247" v="27397" actId="21"/>
          <ac:cxnSpMkLst>
            <pc:docMk/>
            <pc:sldMk cId="0" sldId="602"/>
            <ac:cxnSpMk id="1120" creationId="{00000000-0000-0000-0000-000000000000}"/>
          </ac:cxnSpMkLst>
        </pc:cxnChg>
      </pc:sldChg>
      <pc:sldChg chg="addSp modSp new mod setBg">
        <pc:chgData name="Alejandro" userId="d318735d-b8e5-4f1a-b3a1-33090e35db06" providerId="ADAL" clId="{F5B953ED-52A5-4DDC-B605-44D8BD85C330}" dt="2021-02-20T10:27:02.676" v="14131" actId="1076"/>
        <pc:sldMkLst>
          <pc:docMk/>
          <pc:sldMk cId="3345894629" sldId="613"/>
        </pc:sldMkLst>
        <pc:spChg chg="mod">
          <ac:chgData name="Alejandro" userId="d318735d-b8e5-4f1a-b3a1-33090e35db06" providerId="ADAL" clId="{F5B953ED-52A5-4DDC-B605-44D8BD85C330}" dt="2021-02-20T10:26:58.668" v="14130" actId="26606"/>
          <ac:spMkLst>
            <pc:docMk/>
            <pc:sldMk cId="3345894629" sldId="613"/>
            <ac:spMk id="2" creationId="{2FA938B2-B18F-4025-B2FC-C6C00C830BC3}"/>
          </ac:spMkLst>
        </pc:spChg>
        <pc:spChg chg="mod">
          <ac:chgData name="Alejandro" userId="d318735d-b8e5-4f1a-b3a1-33090e35db06" providerId="ADAL" clId="{F5B953ED-52A5-4DDC-B605-44D8BD85C330}" dt="2021-02-20T10:26:58.668" v="14130" actId="26606"/>
          <ac:spMkLst>
            <pc:docMk/>
            <pc:sldMk cId="3345894629" sldId="613"/>
            <ac:spMk id="3" creationId="{BA0F7A5C-697E-448A-9869-5F08408396BF}"/>
          </ac:spMkLst>
        </pc:spChg>
        <pc:spChg chg="add">
          <ac:chgData name="Alejandro" userId="d318735d-b8e5-4f1a-b3a1-33090e35db06" providerId="ADAL" clId="{F5B953ED-52A5-4DDC-B605-44D8BD85C330}" dt="2021-02-20T10:26:58.668" v="14130" actId="26606"/>
          <ac:spMkLst>
            <pc:docMk/>
            <pc:sldMk cId="3345894629" sldId="613"/>
            <ac:spMk id="10" creationId="{81AEB8A9-B768-4E30-BA55-D919E6687343}"/>
          </ac:spMkLst>
        </pc:spChg>
        <pc:picChg chg="add mod">
          <ac:chgData name="Alejandro" userId="d318735d-b8e5-4f1a-b3a1-33090e35db06" providerId="ADAL" clId="{F5B953ED-52A5-4DDC-B605-44D8BD85C330}" dt="2021-02-20T10:27:02.676" v="14131" actId="1076"/>
          <ac:picMkLst>
            <pc:docMk/>
            <pc:sldMk cId="3345894629" sldId="613"/>
            <ac:picMk id="5" creationId="{B21809F5-7050-4EC4-8AF4-C3266DD7C3CC}"/>
          </ac:picMkLst>
        </pc:picChg>
      </pc:sldChg>
      <pc:sldChg chg="addSp delSp modSp add mod ord">
        <pc:chgData name="Alejandro" userId="d318735d-b8e5-4f1a-b3a1-33090e35db06" providerId="ADAL" clId="{F5B953ED-52A5-4DDC-B605-44D8BD85C330}" dt="2021-02-20T10:42:57.145" v="14347" actId="1076"/>
        <pc:sldMkLst>
          <pc:docMk/>
          <pc:sldMk cId="2835193879" sldId="614"/>
        </pc:sldMkLst>
        <pc:spChg chg="mod">
          <ac:chgData name="Alejandro" userId="d318735d-b8e5-4f1a-b3a1-33090e35db06" providerId="ADAL" clId="{F5B953ED-52A5-4DDC-B605-44D8BD85C330}" dt="2021-02-20T10:37:10.762" v="14175" actId="20577"/>
          <ac:spMkLst>
            <pc:docMk/>
            <pc:sldMk cId="2835193879" sldId="614"/>
            <ac:spMk id="265" creationId="{00000000-0000-0000-0000-000000000000}"/>
          </ac:spMkLst>
        </pc:spChg>
        <pc:spChg chg="mod">
          <ac:chgData name="Alejandro" userId="d318735d-b8e5-4f1a-b3a1-33090e35db06" providerId="ADAL" clId="{F5B953ED-52A5-4DDC-B605-44D8BD85C330}" dt="2021-02-20T10:37:46.303" v="14195" actId="14100"/>
          <ac:spMkLst>
            <pc:docMk/>
            <pc:sldMk cId="2835193879" sldId="614"/>
            <ac:spMk id="270" creationId="{00000000-0000-0000-0000-000000000000}"/>
          </ac:spMkLst>
        </pc:spChg>
        <pc:spChg chg="mod">
          <ac:chgData name="Alejandro" userId="d318735d-b8e5-4f1a-b3a1-33090e35db06" providerId="ADAL" clId="{F5B953ED-52A5-4DDC-B605-44D8BD85C330}" dt="2021-02-20T10:40:56.676" v="14341" actId="14100"/>
          <ac:spMkLst>
            <pc:docMk/>
            <pc:sldMk cId="2835193879" sldId="614"/>
            <ac:spMk id="272" creationId="{00000000-0000-0000-0000-000000000000}"/>
          </ac:spMkLst>
        </pc:spChg>
        <pc:picChg chg="add mod">
          <ac:chgData name="Alejandro" userId="d318735d-b8e5-4f1a-b3a1-33090e35db06" providerId="ADAL" clId="{F5B953ED-52A5-4DDC-B605-44D8BD85C330}" dt="2021-02-20T10:42:57.145" v="14347" actId="1076"/>
          <ac:picMkLst>
            <pc:docMk/>
            <pc:sldMk cId="2835193879" sldId="614"/>
            <ac:picMk id="15" creationId="{3636CFE1-A012-4541-BC77-26D7AAC7270E}"/>
          </ac:picMkLst>
        </pc:picChg>
        <pc:picChg chg="del">
          <ac:chgData name="Alejandro" userId="d318735d-b8e5-4f1a-b3a1-33090e35db06" providerId="ADAL" clId="{F5B953ED-52A5-4DDC-B605-44D8BD85C330}" dt="2021-02-20T10:34:57.400" v="14165" actId="478"/>
          <ac:picMkLst>
            <pc:docMk/>
            <pc:sldMk cId="2835193879" sldId="614"/>
            <ac:picMk id="273" creationId="{00000000-0000-0000-0000-000000000000}"/>
          </ac:picMkLst>
        </pc:picChg>
        <pc:picChg chg="del">
          <ac:chgData name="Alejandro" userId="d318735d-b8e5-4f1a-b3a1-33090e35db06" providerId="ADAL" clId="{F5B953ED-52A5-4DDC-B605-44D8BD85C330}" dt="2021-02-20T10:35:14.782" v="14166" actId="478"/>
          <ac:picMkLst>
            <pc:docMk/>
            <pc:sldMk cId="2835193879" sldId="614"/>
            <ac:picMk id="274" creationId="{00000000-0000-0000-0000-000000000000}"/>
          </ac:picMkLst>
        </pc:picChg>
        <pc:cxnChg chg="mod">
          <ac:chgData name="Alejandro" userId="d318735d-b8e5-4f1a-b3a1-33090e35db06" providerId="ADAL" clId="{F5B953ED-52A5-4DDC-B605-44D8BD85C330}" dt="2021-02-20T10:37:46.303" v="14195" actId="14100"/>
          <ac:cxnSpMkLst>
            <pc:docMk/>
            <pc:sldMk cId="2835193879" sldId="614"/>
            <ac:cxnSpMk id="271" creationId="{00000000-0000-0000-0000-000000000000}"/>
          </ac:cxnSpMkLst>
        </pc:cxnChg>
      </pc:sldChg>
      <pc:sldChg chg="addSp delSp modSp add mod ord">
        <pc:chgData name="Alejandro" userId="d318735d-b8e5-4f1a-b3a1-33090e35db06" providerId="ADAL" clId="{F5B953ED-52A5-4DDC-B605-44D8BD85C330}" dt="2021-02-20T10:59:47.841" v="14790" actId="20577"/>
        <pc:sldMkLst>
          <pc:docMk/>
          <pc:sldMk cId="4168238922" sldId="615"/>
        </pc:sldMkLst>
        <pc:spChg chg="mod">
          <ac:chgData name="Alejandro" userId="d318735d-b8e5-4f1a-b3a1-33090e35db06" providerId="ADAL" clId="{F5B953ED-52A5-4DDC-B605-44D8BD85C330}" dt="2021-02-20T10:59:47.841" v="14790" actId="20577"/>
          <ac:spMkLst>
            <pc:docMk/>
            <pc:sldMk cId="4168238922" sldId="615"/>
            <ac:spMk id="2" creationId="{290F2973-64B0-4A24-8EB8-313369413FC1}"/>
          </ac:spMkLst>
        </pc:spChg>
        <pc:spChg chg="add mod">
          <ac:chgData name="Alejandro" userId="d318735d-b8e5-4f1a-b3a1-33090e35db06" providerId="ADAL" clId="{F5B953ED-52A5-4DDC-B605-44D8BD85C330}" dt="2021-02-20T10:58:59.947" v="14778" actId="6549"/>
          <ac:spMkLst>
            <pc:docMk/>
            <pc:sldMk cId="4168238922" sldId="615"/>
            <ac:spMk id="9" creationId="{B57058CC-CCDB-45B7-BD01-3D6B7D715F8D}"/>
          </ac:spMkLst>
        </pc:spChg>
        <pc:spChg chg="mod">
          <ac:chgData name="Alejandro" userId="d318735d-b8e5-4f1a-b3a1-33090e35db06" providerId="ADAL" clId="{F5B953ED-52A5-4DDC-B605-44D8BD85C330}" dt="2021-02-20T10:49:51.668" v="14567" actId="20577"/>
          <ac:spMkLst>
            <pc:docMk/>
            <pc:sldMk cId="4168238922" sldId="615"/>
            <ac:spMk id="264" creationId="{00000000-0000-0000-0000-000000000000}"/>
          </ac:spMkLst>
        </pc:spChg>
        <pc:spChg chg="mod">
          <ac:chgData name="Alejandro" userId="d318735d-b8e5-4f1a-b3a1-33090e35db06" providerId="ADAL" clId="{F5B953ED-52A5-4DDC-B605-44D8BD85C330}" dt="2021-02-20T10:56:48.448" v="14660" actId="20577"/>
          <ac:spMkLst>
            <pc:docMk/>
            <pc:sldMk cId="4168238922" sldId="615"/>
            <ac:spMk id="265" creationId="{00000000-0000-0000-0000-000000000000}"/>
          </ac:spMkLst>
        </pc:spChg>
        <pc:spChg chg="mod">
          <ac:chgData name="Alejandro" userId="d318735d-b8e5-4f1a-b3a1-33090e35db06" providerId="ADAL" clId="{F5B953ED-52A5-4DDC-B605-44D8BD85C330}" dt="2021-02-20T10:56:20.997" v="14651" actId="1076"/>
          <ac:spMkLst>
            <pc:docMk/>
            <pc:sldMk cId="4168238922" sldId="615"/>
            <ac:spMk id="272" creationId="{00000000-0000-0000-0000-000000000000}"/>
          </ac:spMkLst>
        </pc:spChg>
        <pc:picChg chg="add del mod">
          <ac:chgData name="Alejandro" userId="d318735d-b8e5-4f1a-b3a1-33090e35db06" providerId="ADAL" clId="{F5B953ED-52A5-4DDC-B605-44D8BD85C330}" dt="2021-02-20T10:53:09.839" v="14601" actId="21"/>
          <ac:picMkLst>
            <pc:docMk/>
            <pc:sldMk cId="4168238922" sldId="615"/>
            <ac:picMk id="4" creationId="{CC6F1303-D7D3-4C18-A382-D5B8DADEC12B}"/>
          </ac:picMkLst>
        </pc:picChg>
        <pc:picChg chg="del">
          <ac:chgData name="Alejandro" userId="d318735d-b8e5-4f1a-b3a1-33090e35db06" providerId="ADAL" clId="{F5B953ED-52A5-4DDC-B605-44D8BD85C330}" dt="2021-02-20T10:47:28.085" v="14438" actId="478"/>
          <ac:picMkLst>
            <pc:docMk/>
            <pc:sldMk cId="4168238922" sldId="615"/>
            <ac:picMk id="274" creationId="{00000000-0000-0000-0000-000000000000}"/>
          </ac:picMkLst>
        </pc:picChg>
      </pc:sldChg>
      <pc:sldChg chg="addSp modSp add mod ord">
        <pc:chgData name="Alejandro" userId="d318735d-b8e5-4f1a-b3a1-33090e35db06" providerId="ADAL" clId="{F5B953ED-52A5-4DDC-B605-44D8BD85C330}" dt="2021-02-20T10:55:45.959" v="14649" actId="1076"/>
        <pc:sldMkLst>
          <pc:docMk/>
          <pc:sldMk cId="2429868713" sldId="616"/>
        </pc:sldMkLst>
        <pc:spChg chg="mod">
          <ac:chgData name="Alejandro" userId="d318735d-b8e5-4f1a-b3a1-33090e35db06" providerId="ADAL" clId="{F5B953ED-52A5-4DDC-B605-44D8BD85C330}" dt="2021-02-20T10:52:26.966" v="14595" actId="20577"/>
          <ac:spMkLst>
            <pc:docMk/>
            <pc:sldMk cId="2429868713" sldId="616"/>
            <ac:spMk id="2" creationId="{BAB21D3E-E68F-4A4F-A030-6B34345C02B8}"/>
          </ac:spMkLst>
        </pc:spChg>
        <pc:spChg chg="mod">
          <ac:chgData name="Alejandro" userId="d318735d-b8e5-4f1a-b3a1-33090e35db06" providerId="ADAL" clId="{F5B953ED-52A5-4DDC-B605-44D8BD85C330}" dt="2021-02-20T10:54:02.066" v="14609" actId="14100"/>
          <ac:spMkLst>
            <pc:docMk/>
            <pc:sldMk cId="2429868713" sldId="616"/>
            <ac:spMk id="3" creationId="{1C5AC0F5-F53B-4F67-9A49-ACCC55CE9787}"/>
          </ac:spMkLst>
        </pc:spChg>
        <pc:spChg chg="add mod">
          <ac:chgData name="Alejandro" userId="d318735d-b8e5-4f1a-b3a1-33090e35db06" providerId="ADAL" clId="{F5B953ED-52A5-4DDC-B605-44D8BD85C330}" dt="2021-02-20T10:55:41.779" v="14648" actId="1076"/>
          <ac:spMkLst>
            <pc:docMk/>
            <pc:sldMk cId="2429868713" sldId="616"/>
            <ac:spMk id="11" creationId="{91AE9698-45A8-4FA5-9054-FE930614F88A}"/>
          </ac:spMkLst>
        </pc:spChg>
        <pc:picChg chg="add mod">
          <ac:chgData name="Alejandro" userId="d318735d-b8e5-4f1a-b3a1-33090e35db06" providerId="ADAL" clId="{F5B953ED-52A5-4DDC-B605-44D8BD85C330}" dt="2021-02-20T10:55:45.959" v="14649" actId="1076"/>
          <ac:picMkLst>
            <pc:docMk/>
            <pc:sldMk cId="2429868713" sldId="616"/>
            <ac:picMk id="9" creationId="{9D505FCA-DAD3-4F98-AE9D-FF29465FF510}"/>
          </ac:picMkLst>
        </pc:picChg>
      </pc:sldChg>
      <pc:sldChg chg="add">
        <pc:chgData name="Alejandro" userId="d318735d-b8e5-4f1a-b3a1-33090e35db06" providerId="ADAL" clId="{F5B953ED-52A5-4DDC-B605-44D8BD85C330}" dt="2021-02-20T11:00:44.530" v="14791" actId="2890"/>
        <pc:sldMkLst>
          <pc:docMk/>
          <pc:sldMk cId="4116281295" sldId="617"/>
        </pc:sldMkLst>
      </pc:sldChg>
      <pc:sldChg chg="addSp delSp modSp add mod ord">
        <pc:chgData name="Alejandro" userId="d318735d-b8e5-4f1a-b3a1-33090e35db06" providerId="ADAL" clId="{F5B953ED-52A5-4DDC-B605-44D8BD85C330}" dt="2021-02-20T12:33:29.354" v="16105" actId="20577"/>
        <pc:sldMkLst>
          <pc:docMk/>
          <pc:sldMk cId="3277703328" sldId="618"/>
        </pc:sldMkLst>
        <pc:spChg chg="mod">
          <ac:chgData name="Alejandro" userId="d318735d-b8e5-4f1a-b3a1-33090e35db06" providerId="ADAL" clId="{F5B953ED-52A5-4DDC-B605-44D8BD85C330}" dt="2021-02-20T12:33:29.354" v="16105" actId="20577"/>
          <ac:spMkLst>
            <pc:docMk/>
            <pc:sldMk cId="3277703328" sldId="618"/>
            <ac:spMk id="2" creationId="{BE67BD4F-A366-455D-9A18-363A9353BA67}"/>
          </ac:spMkLst>
        </pc:spChg>
        <pc:spChg chg="add mod">
          <ac:chgData name="Alejandro" userId="d318735d-b8e5-4f1a-b3a1-33090e35db06" providerId="ADAL" clId="{F5B953ED-52A5-4DDC-B605-44D8BD85C330}" dt="2021-02-20T11:12:45.606" v="14931" actId="1076"/>
          <ac:spMkLst>
            <pc:docMk/>
            <pc:sldMk cId="3277703328" sldId="618"/>
            <ac:spMk id="18" creationId="{9E944F22-9ED0-4A70-B136-FAB762555C44}"/>
          </ac:spMkLst>
        </pc:spChg>
        <pc:spChg chg="add mod">
          <ac:chgData name="Alejandro" userId="d318735d-b8e5-4f1a-b3a1-33090e35db06" providerId="ADAL" clId="{F5B953ED-52A5-4DDC-B605-44D8BD85C330}" dt="2021-02-20T12:32:44.316" v="16098" actId="1076"/>
          <ac:spMkLst>
            <pc:docMk/>
            <pc:sldMk cId="3277703328" sldId="618"/>
            <ac:spMk id="19" creationId="{ED9208C6-7613-404F-930D-CD8C9826EFFF}"/>
          </ac:spMkLst>
        </pc:spChg>
        <pc:spChg chg="add mod">
          <ac:chgData name="Alejandro" userId="d318735d-b8e5-4f1a-b3a1-33090e35db06" providerId="ADAL" clId="{F5B953ED-52A5-4DDC-B605-44D8BD85C330}" dt="2021-02-20T12:32:48.047" v="16099" actId="1076"/>
          <ac:spMkLst>
            <pc:docMk/>
            <pc:sldMk cId="3277703328" sldId="618"/>
            <ac:spMk id="20" creationId="{23677100-501C-48B6-A0E6-7ADD4C5BA81A}"/>
          </ac:spMkLst>
        </pc:spChg>
        <pc:spChg chg="add mod">
          <ac:chgData name="Alejandro" userId="d318735d-b8e5-4f1a-b3a1-33090e35db06" providerId="ADAL" clId="{F5B953ED-52A5-4DDC-B605-44D8BD85C330}" dt="2021-02-20T12:32:56.145" v="16101" actId="1076"/>
          <ac:spMkLst>
            <pc:docMk/>
            <pc:sldMk cId="3277703328" sldId="618"/>
            <ac:spMk id="21" creationId="{87ECD8C9-2513-4442-A59A-CA15334994F0}"/>
          </ac:spMkLst>
        </pc:spChg>
        <pc:graphicFrameChg chg="del">
          <ac:chgData name="Alejandro" userId="d318735d-b8e5-4f1a-b3a1-33090e35db06" providerId="ADAL" clId="{F5B953ED-52A5-4DDC-B605-44D8BD85C330}" dt="2021-02-20T11:11:53.533" v="14920" actId="478"/>
          <ac:graphicFrameMkLst>
            <pc:docMk/>
            <pc:sldMk cId="3277703328" sldId="618"/>
            <ac:graphicFrameMk id="31" creationId="{07E95BA1-CEF8-4E36-B238-BD94ED1E2E96}"/>
          </ac:graphicFrameMkLst>
        </pc:graphicFrameChg>
        <pc:cxnChg chg="add mod">
          <ac:chgData name="Alejandro" userId="d318735d-b8e5-4f1a-b3a1-33090e35db06" providerId="ADAL" clId="{F5B953ED-52A5-4DDC-B605-44D8BD85C330}" dt="2021-02-20T12:32:56.145" v="16101" actId="1076"/>
          <ac:cxnSpMkLst>
            <pc:docMk/>
            <pc:sldMk cId="3277703328" sldId="618"/>
            <ac:cxnSpMk id="22" creationId="{29B45F71-3713-4030-8697-EA5C2947CBE1}"/>
          </ac:cxnSpMkLst>
        </pc:cxnChg>
        <pc:cxnChg chg="del">
          <ac:chgData name="Alejandro" userId="d318735d-b8e5-4f1a-b3a1-33090e35db06" providerId="ADAL" clId="{F5B953ED-52A5-4DDC-B605-44D8BD85C330}" dt="2021-02-20T11:11:58.216" v="14921" actId="478"/>
          <ac:cxnSpMkLst>
            <pc:docMk/>
            <pc:sldMk cId="3277703328" sldId="618"/>
            <ac:cxnSpMk id="32" creationId="{E65B2DC5-914E-46BD-BBDF-59AB6079F017}"/>
          </ac:cxnSpMkLst>
        </pc:cxnChg>
        <pc:cxnChg chg="del">
          <ac:chgData name="Alejandro" userId="d318735d-b8e5-4f1a-b3a1-33090e35db06" providerId="ADAL" clId="{F5B953ED-52A5-4DDC-B605-44D8BD85C330}" dt="2021-02-20T11:11:58.216" v="14921" actId="478"/>
          <ac:cxnSpMkLst>
            <pc:docMk/>
            <pc:sldMk cId="3277703328" sldId="618"/>
            <ac:cxnSpMk id="33" creationId="{C0B70721-CECE-4A77-A4F5-8A58F1F24705}"/>
          </ac:cxnSpMkLst>
        </pc:cxnChg>
      </pc:sldChg>
      <pc:sldChg chg="new del">
        <pc:chgData name="Alejandro" userId="d318735d-b8e5-4f1a-b3a1-33090e35db06" providerId="ADAL" clId="{F5B953ED-52A5-4DDC-B605-44D8BD85C330}" dt="2021-02-20T11:13:07.947" v="14934" actId="47"/>
        <pc:sldMkLst>
          <pc:docMk/>
          <pc:sldMk cId="382368185" sldId="619"/>
        </pc:sldMkLst>
      </pc:sldChg>
      <pc:sldChg chg="addSp delSp modSp add mod ord modClrScheme addAnim setClrOvrMap delDesignElem chgLayout">
        <pc:chgData name="Alejandro" userId="d318735d-b8e5-4f1a-b3a1-33090e35db06" providerId="ADAL" clId="{F5B953ED-52A5-4DDC-B605-44D8BD85C330}" dt="2021-02-20T12:33:38.938" v="16113" actId="20577"/>
        <pc:sldMkLst>
          <pc:docMk/>
          <pc:sldMk cId="2721404886" sldId="619"/>
        </pc:sldMkLst>
        <pc:spChg chg="mod ord">
          <ac:chgData name="Alejandro" userId="d318735d-b8e5-4f1a-b3a1-33090e35db06" providerId="ADAL" clId="{F5B953ED-52A5-4DDC-B605-44D8BD85C330}" dt="2021-02-20T12:33:38.938" v="16113" actId="20577"/>
          <ac:spMkLst>
            <pc:docMk/>
            <pc:sldMk cId="2721404886" sldId="619"/>
            <ac:spMk id="2" creationId="{BE67BD4F-A366-455D-9A18-363A9353BA67}"/>
          </ac:spMkLst>
        </pc:spChg>
        <pc:spChg chg="add del mod ord">
          <ac:chgData name="Alejandro" userId="d318735d-b8e5-4f1a-b3a1-33090e35db06" providerId="ADAL" clId="{F5B953ED-52A5-4DDC-B605-44D8BD85C330}" dt="2021-02-20T11:16:56.223" v="14955" actId="478"/>
          <ac:spMkLst>
            <pc:docMk/>
            <pc:sldMk cId="2721404886" sldId="619"/>
            <ac:spMk id="3" creationId="{8EB035CB-4F6E-4FC3-B11A-917D1EF317D4}"/>
          </ac:spMkLst>
        </pc:spChg>
        <pc:spChg chg="del">
          <ac:chgData name="Alejandro" userId="d318735d-b8e5-4f1a-b3a1-33090e35db06" providerId="ADAL" clId="{F5B953ED-52A5-4DDC-B605-44D8BD85C330}" dt="2021-02-20T11:13:42.094" v="14937" actId="700"/>
          <ac:spMkLst>
            <pc:docMk/>
            <pc:sldMk cId="2721404886" sldId="619"/>
            <ac:spMk id="7" creationId="{C7D023E4-8DE1-436E-9847-ED6A4B4B04FD}"/>
          </ac:spMkLst>
        </pc:spChg>
        <pc:spChg chg="add del mod">
          <ac:chgData name="Alejandro" userId="d318735d-b8e5-4f1a-b3a1-33090e35db06" providerId="ADAL" clId="{F5B953ED-52A5-4DDC-B605-44D8BD85C330}" dt="2021-02-20T11:18:47.354" v="14967"/>
          <ac:spMkLst>
            <pc:docMk/>
            <pc:sldMk cId="2721404886" sldId="619"/>
            <ac:spMk id="10" creationId="{C0FA72CB-C6A8-4BB8-9B86-73D3DFF0BB3D}"/>
          </ac:spMkLst>
        </pc:spChg>
        <pc:spChg chg="del">
          <ac:chgData name="Alejandro" userId="d318735d-b8e5-4f1a-b3a1-33090e35db06" providerId="ADAL" clId="{F5B953ED-52A5-4DDC-B605-44D8BD85C330}" dt="2021-02-20T11:13:49.697" v="14938" actId="26606"/>
          <ac:spMkLst>
            <pc:docMk/>
            <pc:sldMk cId="2721404886" sldId="619"/>
            <ac:spMk id="18" creationId="{9E944F22-9ED0-4A70-B136-FAB762555C44}"/>
          </ac:spMkLst>
        </pc:spChg>
        <pc:spChg chg="del">
          <ac:chgData name="Alejandro" userId="d318735d-b8e5-4f1a-b3a1-33090e35db06" providerId="ADAL" clId="{F5B953ED-52A5-4DDC-B605-44D8BD85C330}" dt="2021-02-20T11:13:23.583" v="14936" actId="478"/>
          <ac:spMkLst>
            <pc:docMk/>
            <pc:sldMk cId="2721404886" sldId="619"/>
            <ac:spMk id="19" creationId="{ED9208C6-7613-404F-930D-CD8C9826EFFF}"/>
          </ac:spMkLst>
        </pc:spChg>
        <pc:spChg chg="del">
          <ac:chgData name="Alejandro" userId="d318735d-b8e5-4f1a-b3a1-33090e35db06" providerId="ADAL" clId="{F5B953ED-52A5-4DDC-B605-44D8BD85C330}" dt="2021-02-20T11:13:23.583" v="14936" actId="478"/>
          <ac:spMkLst>
            <pc:docMk/>
            <pc:sldMk cId="2721404886" sldId="619"/>
            <ac:spMk id="20" creationId="{23677100-501C-48B6-A0E6-7ADD4C5BA81A}"/>
          </ac:spMkLst>
        </pc:spChg>
        <pc:spChg chg="del">
          <ac:chgData name="Alejandro" userId="d318735d-b8e5-4f1a-b3a1-33090e35db06" providerId="ADAL" clId="{F5B953ED-52A5-4DDC-B605-44D8BD85C330}" dt="2021-02-20T11:13:23.583" v="14936" actId="478"/>
          <ac:spMkLst>
            <pc:docMk/>
            <pc:sldMk cId="2721404886" sldId="619"/>
            <ac:spMk id="21" creationId="{87ECD8C9-2513-4442-A59A-CA15334994F0}"/>
          </ac:spMkLst>
        </pc:spChg>
        <pc:spChg chg="add del">
          <ac:chgData name="Alejandro" userId="d318735d-b8e5-4f1a-b3a1-33090e35db06" providerId="ADAL" clId="{F5B953ED-52A5-4DDC-B605-44D8BD85C330}" dt="2021-02-20T11:13:59.845" v="14939" actId="26606"/>
          <ac:spMkLst>
            <pc:docMk/>
            <pc:sldMk cId="2721404886" sldId="619"/>
            <ac:spMk id="23" creationId="{A9CB0874-88B8-43D3-B0B6-C32F790F790D}"/>
          </ac:spMkLst>
        </pc:spChg>
        <pc:spChg chg="add del">
          <ac:chgData name="Alejandro" userId="d318735d-b8e5-4f1a-b3a1-33090e35db06" providerId="ADAL" clId="{F5B953ED-52A5-4DDC-B605-44D8BD85C330}" dt="2021-02-20T11:16:40.126" v="14954" actId="26606"/>
          <ac:spMkLst>
            <pc:docMk/>
            <pc:sldMk cId="2721404886" sldId="619"/>
            <ac:spMk id="39" creationId="{D3FFFA32-D9F4-4AF9-A025-CD128AC85E32}"/>
          </ac:spMkLst>
        </pc:spChg>
        <pc:spChg chg="add del">
          <ac:chgData name="Alejandro" userId="d318735d-b8e5-4f1a-b3a1-33090e35db06" providerId="ADAL" clId="{F5B953ED-52A5-4DDC-B605-44D8BD85C330}" dt="2021-02-20T11:16:05.612" v="14947" actId="26606"/>
          <ac:spMkLst>
            <pc:docMk/>
            <pc:sldMk cId="2721404886" sldId="619"/>
            <ac:spMk id="48" creationId="{25E62178-5DE6-44C8-AE62-8B9F37AC0167}"/>
          </ac:spMkLst>
        </pc:spChg>
        <pc:spChg chg="add del">
          <ac:chgData name="Alejandro" userId="d318735d-b8e5-4f1a-b3a1-33090e35db06" providerId="ADAL" clId="{F5B953ED-52A5-4DDC-B605-44D8BD85C330}" dt="2021-02-20T11:16:27.154" v="14949" actId="26606"/>
          <ac:spMkLst>
            <pc:docMk/>
            <pc:sldMk cId="2721404886" sldId="619"/>
            <ac:spMk id="52" creationId="{640086A0-762B-44EE-AA70-A7268A72ACC3}"/>
          </ac:spMkLst>
        </pc:spChg>
        <pc:spChg chg="add del">
          <ac:chgData name="Alejandro" userId="d318735d-b8e5-4f1a-b3a1-33090e35db06" providerId="ADAL" clId="{F5B953ED-52A5-4DDC-B605-44D8BD85C330}" dt="2021-02-20T11:16:40.117" v="14953" actId="26606"/>
          <ac:spMkLst>
            <pc:docMk/>
            <pc:sldMk cId="2721404886" sldId="619"/>
            <ac:spMk id="54" creationId="{740D8E28-91B5-42B0-9D6C-B777D8AD90C2}"/>
          </ac:spMkLst>
        </pc:spChg>
        <pc:spChg chg="add del mod">
          <ac:chgData name="Alejandro" userId="d318735d-b8e5-4f1a-b3a1-33090e35db06" providerId="ADAL" clId="{F5B953ED-52A5-4DDC-B605-44D8BD85C330}" dt="2021-02-20T11:17:51.591" v="14963"/>
          <ac:spMkLst>
            <pc:docMk/>
            <pc:sldMk cId="2721404886" sldId="619"/>
            <ac:spMk id="57" creationId="{99E07732-C825-4B64-8091-0938EC8A1B92}"/>
          </ac:spMkLst>
        </pc:spChg>
        <pc:spChg chg="add del">
          <ac:chgData name="Alejandro" userId="d318735d-b8e5-4f1a-b3a1-33090e35db06" providerId="ADAL" clId="{F5B953ED-52A5-4DDC-B605-44D8BD85C330}" dt="2021-02-20T11:16:27.154" v="14949" actId="26606"/>
          <ac:spMkLst>
            <pc:docMk/>
            <pc:sldMk cId="2721404886" sldId="619"/>
            <ac:spMk id="58" creationId="{2CCAFB3E-E6E2-4587-A5FC-061F9AED9AF2}"/>
          </ac:spMkLst>
        </pc:spChg>
        <pc:spChg chg="add del">
          <ac:chgData name="Alejandro" userId="d318735d-b8e5-4f1a-b3a1-33090e35db06" providerId="ADAL" clId="{F5B953ED-52A5-4DDC-B605-44D8BD85C330}" dt="2021-02-20T11:16:32.619" v="14951" actId="26606"/>
          <ac:spMkLst>
            <pc:docMk/>
            <pc:sldMk cId="2721404886" sldId="619"/>
            <ac:spMk id="61" creationId="{ACBE1851-2230-47A9-B000-CE9046EA61B9}"/>
          </ac:spMkLst>
        </pc:spChg>
        <pc:spChg chg="add del">
          <ac:chgData name="Alejandro" userId="d318735d-b8e5-4f1a-b3a1-33090e35db06" providerId="ADAL" clId="{F5B953ED-52A5-4DDC-B605-44D8BD85C330}" dt="2021-02-20T11:16:40.117" v="14953" actId="26606"/>
          <ac:spMkLst>
            <pc:docMk/>
            <pc:sldMk cId="2721404886" sldId="619"/>
            <ac:spMk id="64" creationId="{35F0E358-1E49-4920-80D8-C3D138708838}"/>
          </ac:spMkLst>
        </pc:spChg>
        <pc:spChg chg="add del">
          <ac:chgData name="Alejandro" userId="d318735d-b8e5-4f1a-b3a1-33090e35db06" providerId="ADAL" clId="{F5B953ED-52A5-4DDC-B605-44D8BD85C330}" dt="2021-02-20T11:16:40.117" v="14953" actId="26606"/>
          <ac:spMkLst>
            <pc:docMk/>
            <pc:sldMk cId="2721404886" sldId="619"/>
            <ac:spMk id="65" creationId="{E2D2362D-7010-4036-B9CA-03DFC8EB3B01}"/>
          </ac:spMkLst>
        </pc:spChg>
        <pc:spChg chg="add del">
          <ac:chgData name="Alejandro" userId="d318735d-b8e5-4f1a-b3a1-33090e35db06" providerId="ADAL" clId="{F5B953ED-52A5-4DDC-B605-44D8BD85C330}" dt="2021-02-20T11:16:40.117" v="14953" actId="26606"/>
          <ac:spMkLst>
            <pc:docMk/>
            <pc:sldMk cId="2721404886" sldId="619"/>
            <ac:spMk id="66" creationId="{DC85BF5E-2BD6-4E5B-8EA3-420B45BB03FA}"/>
          </ac:spMkLst>
        </pc:spChg>
        <pc:spChg chg="add del">
          <ac:chgData name="Alejandro" userId="d318735d-b8e5-4f1a-b3a1-33090e35db06" providerId="ADAL" clId="{F5B953ED-52A5-4DDC-B605-44D8BD85C330}" dt="2021-02-20T11:19:04.718" v="14971" actId="26606"/>
          <ac:spMkLst>
            <pc:docMk/>
            <pc:sldMk cId="2721404886" sldId="619"/>
            <ac:spMk id="68" creationId="{131BAD53-4E89-4F62-BBB7-26359763ED39}"/>
          </ac:spMkLst>
        </pc:spChg>
        <pc:spChg chg="add del">
          <ac:chgData name="Alejandro" userId="d318735d-b8e5-4f1a-b3a1-33090e35db06" providerId="ADAL" clId="{F5B953ED-52A5-4DDC-B605-44D8BD85C330}" dt="2021-02-20T11:19:04.718" v="14971" actId="26606"/>
          <ac:spMkLst>
            <pc:docMk/>
            <pc:sldMk cId="2721404886" sldId="619"/>
            <ac:spMk id="69" creationId="{62756DA2-40EB-4C6F-B962-5822FFB54FB6}"/>
          </ac:spMkLst>
        </pc:spChg>
        <pc:spChg chg="add mod">
          <ac:chgData name="Alejandro" userId="d318735d-b8e5-4f1a-b3a1-33090e35db06" providerId="ADAL" clId="{F5B953ED-52A5-4DDC-B605-44D8BD85C330}" dt="2021-02-20T11:25:09.141" v="15000" actId="1076"/>
          <ac:spMkLst>
            <pc:docMk/>
            <pc:sldMk cId="2721404886" sldId="619"/>
            <ac:spMk id="71" creationId="{4D8B8672-9E71-4742-90D0-BCB7A70B279B}"/>
          </ac:spMkLst>
        </pc:spChg>
        <pc:spChg chg="add mod">
          <ac:chgData name="Alejandro" userId="d318735d-b8e5-4f1a-b3a1-33090e35db06" providerId="ADAL" clId="{F5B953ED-52A5-4DDC-B605-44D8BD85C330}" dt="2021-02-20T11:21:22.746" v="14993" actId="1076"/>
          <ac:spMkLst>
            <pc:docMk/>
            <pc:sldMk cId="2721404886" sldId="619"/>
            <ac:spMk id="72" creationId="{3966A25B-A61E-4851-A2DA-DD1B4DF18DF6}"/>
          </ac:spMkLst>
        </pc:spChg>
        <pc:spChg chg="add del">
          <ac:chgData name="Alejandro" userId="d318735d-b8e5-4f1a-b3a1-33090e35db06" providerId="ADAL" clId="{F5B953ED-52A5-4DDC-B605-44D8BD85C330}" dt="2021-02-20T11:19:51.892" v="14975" actId="26606"/>
          <ac:spMkLst>
            <pc:docMk/>
            <pc:sldMk cId="2721404886" sldId="619"/>
            <ac:spMk id="74" creationId="{70BDD0CE-06A4-404B-8A13-580229C1C923}"/>
          </ac:spMkLst>
        </pc:spChg>
        <pc:spChg chg="add mod">
          <ac:chgData name="Alejandro" userId="d318735d-b8e5-4f1a-b3a1-33090e35db06" providerId="ADAL" clId="{F5B953ED-52A5-4DDC-B605-44D8BD85C330}" dt="2021-02-20T11:25:24.693" v="15006" actId="1076"/>
          <ac:spMkLst>
            <pc:docMk/>
            <pc:sldMk cId="2721404886" sldId="619"/>
            <ac:spMk id="75" creationId="{CC98857E-7F47-46D6-AC0A-75B140280F7D}"/>
          </ac:spMkLst>
        </pc:spChg>
        <pc:spChg chg="add del">
          <ac:chgData name="Alejandro" userId="d318735d-b8e5-4f1a-b3a1-33090e35db06" providerId="ADAL" clId="{F5B953ED-52A5-4DDC-B605-44D8BD85C330}" dt="2021-02-20T11:19:51.892" v="14975" actId="26606"/>
          <ac:spMkLst>
            <pc:docMk/>
            <pc:sldMk cId="2721404886" sldId="619"/>
            <ac:spMk id="76" creationId="{EE9899FA-8881-472C-AA59-D08A89CA8AEF}"/>
          </ac:spMkLst>
        </pc:spChg>
        <pc:spChg chg="add del">
          <ac:chgData name="Alejandro" userId="d318735d-b8e5-4f1a-b3a1-33090e35db06" providerId="ADAL" clId="{F5B953ED-52A5-4DDC-B605-44D8BD85C330}" dt="2021-02-20T11:19:51.892" v="14975" actId="26606"/>
          <ac:spMkLst>
            <pc:docMk/>
            <pc:sldMk cId="2721404886" sldId="619"/>
            <ac:spMk id="78" creationId="{080B7D90-3DF1-4514-B26D-616BE35553C9}"/>
          </ac:spMkLst>
        </pc:spChg>
        <pc:spChg chg="add del">
          <ac:chgData name="Alejandro" userId="d318735d-b8e5-4f1a-b3a1-33090e35db06" providerId="ADAL" clId="{F5B953ED-52A5-4DDC-B605-44D8BD85C330}" dt="2021-02-20T11:20:06.876" v="14978"/>
          <ac:spMkLst>
            <pc:docMk/>
            <pc:sldMk cId="2721404886" sldId="619"/>
            <ac:spMk id="82" creationId="{C8A09813-71CE-4494-86F6-F1F1F66C7130}"/>
          </ac:spMkLst>
        </pc:spChg>
        <pc:spChg chg="add del">
          <ac:chgData name="Alejandro" userId="d318735d-b8e5-4f1a-b3a1-33090e35db06" providerId="ADAL" clId="{F5B953ED-52A5-4DDC-B605-44D8BD85C330}" dt="2021-02-20T11:19:51.884" v="14974" actId="26606"/>
          <ac:spMkLst>
            <pc:docMk/>
            <pc:sldMk cId="2721404886" sldId="619"/>
            <ac:spMk id="83" creationId="{4845A0EE-C4C8-4AE1-B3C6-1261368AC036}"/>
          </ac:spMkLst>
        </pc:spChg>
        <pc:spChg chg="add">
          <ac:chgData name="Alejandro" userId="d318735d-b8e5-4f1a-b3a1-33090e35db06" providerId="ADAL" clId="{F5B953ED-52A5-4DDC-B605-44D8BD85C330}" dt="2021-02-20T11:19:51.892" v="14975" actId="26606"/>
          <ac:spMkLst>
            <pc:docMk/>
            <pc:sldMk cId="2721404886" sldId="619"/>
            <ac:spMk id="85" creationId="{61293230-B0F6-45B1-96D1-13D18E242995}"/>
          </ac:spMkLst>
        </pc:spChg>
        <pc:spChg chg="add">
          <ac:chgData name="Alejandro" userId="d318735d-b8e5-4f1a-b3a1-33090e35db06" providerId="ADAL" clId="{F5B953ED-52A5-4DDC-B605-44D8BD85C330}" dt="2021-02-20T11:19:51.892" v="14975" actId="26606"/>
          <ac:spMkLst>
            <pc:docMk/>
            <pc:sldMk cId="2721404886" sldId="619"/>
            <ac:spMk id="87" creationId="{627FF48C-AF46-4D52-998F-ED0BDDEEF2E1}"/>
          </ac:spMkLst>
        </pc:spChg>
        <pc:grpChg chg="del">
          <ac:chgData name="Alejandro" userId="d318735d-b8e5-4f1a-b3a1-33090e35db06" providerId="ADAL" clId="{F5B953ED-52A5-4DDC-B605-44D8BD85C330}" dt="2021-02-20T11:13:42.094" v="14937" actId="700"/>
          <ac:grpSpMkLst>
            <pc:docMk/>
            <pc:sldMk cId="2721404886" sldId="619"/>
            <ac:grpSpMk id="9" creationId="{1FEC590B-3306-47E9-BD67-97F3F76169A4}"/>
          </ac:grpSpMkLst>
        </pc:grpChg>
        <pc:grpChg chg="del">
          <ac:chgData name="Alejandro" userId="d318735d-b8e5-4f1a-b3a1-33090e35db06" providerId="ADAL" clId="{F5B953ED-52A5-4DDC-B605-44D8BD85C330}" dt="2021-02-20T11:13:42.094" v="14937" actId="700"/>
          <ac:grpSpMkLst>
            <pc:docMk/>
            <pc:sldMk cId="2721404886" sldId="619"/>
            <ac:grpSpMk id="13" creationId="{A47AAF5E-1692-48C9-98FB-6432BF0BC4F7}"/>
          </ac:grpSpMkLst>
        </pc:grpChg>
        <pc:grpChg chg="add del">
          <ac:chgData name="Alejandro" userId="d318735d-b8e5-4f1a-b3a1-33090e35db06" providerId="ADAL" clId="{F5B953ED-52A5-4DDC-B605-44D8BD85C330}" dt="2021-02-20T11:13:59.845" v="14939" actId="26606"/>
          <ac:grpSpMkLst>
            <pc:docMk/>
            <pc:sldMk cId="2721404886" sldId="619"/>
            <ac:grpSpMk id="25" creationId="{4BFD067A-52BE-40EE-B7CA-391830B9A265}"/>
          </ac:grpSpMkLst>
        </pc:grpChg>
        <pc:grpChg chg="add del">
          <ac:chgData name="Alejandro" userId="d318735d-b8e5-4f1a-b3a1-33090e35db06" providerId="ADAL" clId="{F5B953ED-52A5-4DDC-B605-44D8BD85C330}" dt="2021-02-20T11:13:59.845" v="14939" actId="26606"/>
          <ac:grpSpMkLst>
            <pc:docMk/>
            <pc:sldMk cId="2721404886" sldId="619"/>
            <ac:grpSpMk id="33" creationId="{C15B8CC4-8CCE-428F-AE7E-28D178984CEC}"/>
          </ac:grpSpMkLst>
        </pc:grpChg>
        <pc:grpChg chg="add del">
          <ac:chgData name="Alejandro" userId="d318735d-b8e5-4f1a-b3a1-33090e35db06" providerId="ADAL" clId="{F5B953ED-52A5-4DDC-B605-44D8BD85C330}" dt="2021-02-20T11:16:40.126" v="14954" actId="26606"/>
          <ac:grpSpMkLst>
            <pc:docMk/>
            <pc:sldMk cId="2721404886" sldId="619"/>
            <ac:grpSpMk id="41" creationId="{2823A416-999C-4FA3-A853-0AE48404B5D7}"/>
          </ac:grpSpMkLst>
        </pc:grpChg>
        <pc:grpChg chg="add del">
          <ac:chgData name="Alejandro" userId="d318735d-b8e5-4f1a-b3a1-33090e35db06" providerId="ADAL" clId="{F5B953ED-52A5-4DDC-B605-44D8BD85C330}" dt="2021-02-20T11:16:05.612" v="14947" actId="26606"/>
          <ac:grpSpMkLst>
            <pc:docMk/>
            <pc:sldMk cId="2721404886" sldId="619"/>
            <ac:grpSpMk id="50" creationId="{C29863D6-0FE2-4F80-9C72-1419BDEB4EDA}"/>
          </ac:grpSpMkLst>
        </pc:grpChg>
        <pc:picChg chg="add mod">
          <ac:chgData name="Alejandro" userId="d318735d-b8e5-4f1a-b3a1-33090e35db06" providerId="ADAL" clId="{F5B953ED-52A5-4DDC-B605-44D8BD85C330}" dt="2021-02-20T11:24:36.039" v="14998" actId="1076"/>
          <ac:picMkLst>
            <pc:docMk/>
            <pc:sldMk cId="2721404886" sldId="619"/>
            <ac:picMk id="12" creationId="{F97F7A97-DD9C-401B-A837-A6F52D01C683}"/>
          </ac:picMkLst>
        </pc:picChg>
        <pc:picChg chg="add mod">
          <ac:chgData name="Alejandro" userId="d318735d-b8e5-4f1a-b3a1-33090e35db06" providerId="ADAL" clId="{F5B953ED-52A5-4DDC-B605-44D8BD85C330}" dt="2021-02-20T11:26:22.882" v="15009" actId="1076"/>
          <ac:picMkLst>
            <pc:docMk/>
            <pc:sldMk cId="2721404886" sldId="619"/>
            <ac:picMk id="15" creationId="{55E17830-8A3A-46CC-A840-015F302E8B2A}"/>
          </ac:picMkLst>
        </pc:picChg>
        <pc:picChg chg="add mod">
          <ac:chgData name="Alejandro" userId="d318735d-b8e5-4f1a-b3a1-33090e35db06" providerId="ADAL" clId="{F5B953ED-52A5-4DDC-B605-44D8BD85C330}" dt="2021-02-20T11:26:25.906" v="15010" actId="1076"/>
          <ac:picMkLst>
            <pc:docMk/>
            <pc:sldMk cId="2721404886" sldId="619"/>
            <ac:picMk id="35" creationId="{78701D26-BD9F-413D-BD0A-D29EEA5DFC25}"/>
          </ac:picMkLst>
        </pc:picChg>
        <pc:picChg chg="add del">
          <ac:chgData name="Alejandro" userId="d318735d-b8e5-4f1a-b3a1-33090e35db06" providerId="ADAL" clId="{F5B953ED-52A5-4DDC-B605-44D8BD85C330}" dt="2021-02-20T11:16:27.154" v="14949" actId="26606"/>
          <ac:picMkLst>
            <pc:docMk/>
            <pc:sldMk cId="2721404886" sldId="619"/>
            <ac:picMk id="59" creationId="{5975841F-9161-4650-BCE5-20FFE7E29615}"/>
          </ac:picMkLst>
        </pc:picChg>
        <pc:picChg chg="add del mod">
          <ac:chgData name="Alejandro" userId="d318735d-b8e5-4f1a-b3a1-33090e35db06" providerId="ADAL" clId="{F5B953ED-52A5-4DDC-B605-44D8BD85C330}" dt="2021-02-20T11:17:51.591" v="14963"/>
          <ac:picMkLst>
            <pc:docMk/>
            <pc:sldMk cId="2721404886" sldId="619"/>
            <ac:picMk id="60" creationId="{F7F46385-951E-447A-90EC-42DA5B2E1E8B}"/>
          </ac:picMkLst>
        </pc:picChg>
        <pc:picChg chg="add del mod">
          <ac:chgData name="Alejandro" userId="d318735d-b8e5-4f1a-b3a1-33090e35db06" providerId="ADAL" clId="{F5B953ED-52A5-4DDC-B605-44D8BD85C330}" dt="2021-02-20T11:20:03.720" v="14976" actId="21"/>
          <ac:picMkLst>
            <pc:docMk/>
            <pc:sldMk cId="2721404886" sldId="619"/>
            <ac:picMk id="67" creationId="{BA72688E-378B-429C-BA30-9213737974EF}"/>
          </ac:picMkLst>
        </pc:picChg>
        <pc:picChg chg="add mod">
          <ac:chgData name="Alejandro" userId="d318735d-b8e5-4f1a-b3a1-33090e35db06" providerId="ADAL" clId="{F5B953ED-52A5-4DDC-B605-44D8BD85C330}" dt="2021-02-20T11:21:22.746" v="14993" actId="1076"/>
          <ac:picMkLst>
            <pc:docMk/>
            <pc:sldMk cId="2721404886" sldId="619"/>
            <ac:picMk id="70" creationId="{13625CCA-A25C-49DE-8703-9187EC3AFD46}"/>
          </ac:picMkLst>
        </pc:picChg>
        <pc:cxnChg chg="del mod">
          <ac:chgData name="Alejandro" userId="d318735d-b8e5-4f1a-b3a1-33090e35db06" providerId="ADAL" clId="{F5B953ED-52A5-4DDC-B605-44D8BD85C330}" dt="2021-02-20T11:13:23.583" v="14936" actId="478"/>
          <ac:cxnSpMkLst>
            <pc:docMk/>
            <pc:sldMk cId="2721404886" sldId="619"/>
            <ac:cxnSpMk id="22" creationId="{29B45F71-3713-4030-8697-EA5C2947CBE1}"/>
          </ac:cxnSpMkLst>
        </pc:cxnChg>
        <pc:cxnChg chg="add del">
          <ac:chgData name="Alejandro" userId="d318735d-b8e5-4f1a-b3a1-33090e35db06" providerId="ADAL" clId="{F5B953ED-52A5-4DDC-B605-44D8BD85C330}" dt="2021-02-20T11:16:32.619" v="14951" actId="26606"/>
          <ac:cxnSpMkLst>
            <pc:docMk/>
            <pc:sldMk cId="2721404886" sldId="619"/>
            <ac:cxnSpMk id="62" creationId="{23B93832-6514-44F4-849B-5EE2C8A2337D}"/>
          </ac:cxnSpMkLst>
        </pc:cxnChg>
        <pc:cxnChg chg="add del mod">
          <ac:chgData name="Alejandro" userId="d318735d-b8e5-4f1a-b3a1-33090e35db06" providerId="ADAL" clId="{F5B953ED-52A5-4DDC-B605-44D8BD85C330}" dt="2021-02-20T11:17:51.591" v="14963"/>
          <ac:cxnSpMkLst>
            <pc:docMk/>
            <pc:sldMk cId="2721404886" sldId="619"/>
            <ac:cxnSpMk id="63" creationId="{DAF108DA-9A44-44AC-BBB7-B9042FB95420}"/>
          </ac:cxnSpMkLst>
        </pc:cxnChg>
        <pc:cxnChg chg="add mod">
          <ac:chgData name="Alejandro" userId="d318735d-b8e5-4f1a-b3a1-33090e35db06" providerId="ADAL" clId="{F5B953ED-52A5-4DDC-B605-44D8BD85C330}" dt="2021-02-20T11:21:22.746" v="14993" actId="1076"/>
          <ac:cxnSpMkLst>
            <pc:docMk/>
            <pc:sldMk cId="2721404886" sldId="619"/>
            <ac:cxnSpMk id="73" creationId="{DB2348FC-27AD-49BF-A9EE-12EEA5B71D81}"/>
          </ac:cxnSpMkLst>
        </pc:cxnChg>
      </pc:sldChg>
      <pc:sldChg chg="addSp delSp modSp add mod ord">
        <pc:chgData name="Alejandro" userId="d318735d-b8e5-4f1a-b3a1-33090e35db06" providerId="ADAL" clId="{F5B953ED-52A5-4DDC-B605-44D8BD85C330}" dt="2021-02-20T16:18:17.352" v="16745" actId="1076"/>
        <pc:sldMkLst>
          <pc:docMk/>
          <pc:sldMk cId="2161845384" sldId="620"/>
        </pc:sldMkLst>
        <pc:spChg chg="mod">
          <ac:chgData name="Alejandro" userId="d318735d-b8e5-4f1a-b3a1-33090e35db06" providerId="ADAL" clId="{F5B953ED-52A5-4DDC-B605-44D8BD85C330}" dt="2021-02-20T11:58:40.603" v="15574" actId="6549"/>
          <ac:spMkLst>
            <pc:docMk/>
            <pc:sldMk cId="2161845384" sldId="620"/>
            <ac:spMk id="5" creationId="{B29572D1-F4DB-439A-8CDB-CF0A174404E0}"/>
          </ac:spMkLst>
        </pc:spChg>
        <pc:spChg chg="del mod">
          <ac:chgData name="Alejandro" userId="d318735d-b8e5-4f1a-b3a1-33090e35db06" providerId="ADAL" clId="{F5B953ED-52A5-4DDC-B605-44D8BD85C330}" dt="2021-02-20T16:16:49.432" v="16736" actId="478"/>
          <ac:spMkLst>
            <pc:docMk/>
            <pc:sldMk cId="2161845384" sldId="620"/>
            <ac:spMk id="6" creationId="{69FA4127-58B0-487C-BB33-898547CB3B4A}"/>
          </ac:spMkLst>
        </pc:spChg>
        <pc:spChg chg="del">
          <ac:chgData name="Alejandro" userId="d318735d-b8e5-4f1a-b3a1-33090e35db06" providerId="ADAL" clId="{F5B953ED-52A5-4DDC-B605-44D8BD85C330}" dt="2021-02-20T16:17:41.897" v="16742" actId="478"/>
          <ac:spMkLst>
            <pc:docMk/>
            <pc:sldMk cId="2161845384" sldId="620"/>
            <ac:spMk id="7" creationId="{48560DC2-27C7-466A-9BEE-95D0B623DE94}"/>
          </ac:spMkLst>
        </pc:spChg>
        <pc:spChg chg="del">
          <ac:chgData name="Alejandro" userId="d318735d-b8e5-4f1a-b3a1-33090e35db06" providerId="ADAL" clId="{F5B953ED-52A5-4DDC-B605-44D8BD85C330}" dt="2021-02-20T12:28:39.973" v="16043" actId="21"/>
          <ac:spMkLst>
            <pc:docMk/>
            <pc:sldMk cId="2161845384" sldId="620"/>
            <ac:spMk id="8" creationId="{503F20E5-4579-483A-BB3E-03BAA2849C63}"/>
          </ac:spMkLst>
        </pc:spChg>
        <pc:spChg chg="del">
          <ac:chgData name="Alejandro" userId="d318735d-b8e5-4f1a-b3a1-33090e35db06" providerId="ADAL" clId="{F5B953ED-52A5-4DDC-B605-44D8BD85C330}" dt="2021-02-20T12:29:08.820" v="16047" actId="21"/>
          <ac:spMkLst>
            <pc:docMk/>
            <pc:sldMk cId="2161845384" sldId="620"/>
            <ac:spMk id="9" creationId="{B6B3DA65-12BC-4FEF-8D9A-2068FF690088}"/>
          </ac:spMkLst>
        </pc:spChg>
        <pc:spChg chg="add mod">
          <ac:chgData name="Alejandro" userId="d318735d-b8e5-4f1a-b3a1-33090e35db06" providerId="ADAL" clId="{F5B953ED-52A5-4DDC-B605-44D8BD85C330}" dt="2021-02-20T16:17:12.698" v="16741" actId="20577"/>
          <ac:spMkLst>
            <pc:docMk/>
            <pc:sldMk cId="2161845384" sldId="620"/>
            <ac:spMk id="10" creationId="{00487CA7-0BF9-41A4-8BD4-1F3F25DAD1A8}"/>
          </ac:spMkLst>
        </pc:spChg>
        <pc:spChg chg="del">
          <ac:chgData name="Alejandro" userId="d318735d-b8e5-4f1a-b3a1-33090e35db06" providerId="ADAL" clId="{F5B953ED-52A5-4DDC-B605-44D8BD85C330}" dt="2021-02-20T12:28:15.137" v="16038" actId="21"/>
          <ac:spMkLst>
            <pc:docMk/>
            <pc:sldMk cId="2161845384" sldId="620"/>
            <ac:spMk id="11" creationId="{35339556-EDDE-4856-87BB-0AE37DAEFA25}"/>
          </ac:spMkLst>
        </pc:spChg>
        <pc:spChg chg="add mod">
          <ac:chgData name="Alejandro" userId="d318735d-b8e5-4f1a-b3a1-33090e35db06" providerId="ADAL" clId="{F5B953ED-52A5-4DDC-B605-44D8BD85C330}" dt="2021-02-20T16:18:17.352" v="16745" actId="1076"/>
          <ac:spMkLst>
            <pc:docMk/>
            <pc:sldMk cId="2161845384" sldId="620"/>
            <ac:spMk id="12" creationId="{A997DE79-B46A-451A-AD1F-188A827A9C0B}"/>
          </ac:spMkLst>
        </pc:spChg>
      </pc:sldChg>
      <pc:sldChg chg="addSp delSp modSp add mod ord">
        <pc:chgData name="Alejandro" userId="d318735d-b8e5-4f1a-b3a1-33090e35db06" providerId="ADAL" clId="{F5B953ED-52A5-4DDC-B605-44D8BD85C330}" dt="2021-02-20T12:18:15.324" v="15949" actId="403"/>
        <pc:sldMkLst>
          <pc:docMk/>
          <pc:sldMk cId="1165372573" sldId="621"/>
        </pc:sldMkLst>
        <pc:spChg chg="mod">
          <ac:chgData name="Alejandro" userId="d318735d-b8e5-4f1a-b3a1-33090e35db06" providerId="ADAL" clId="{F5B953ED-52A5-4DDC-B605-44D8BD85C330}" dt="2021-02-20T12:05:08.765" v="15717"/>
          <ac:spMkLst>
            <pc:docMk/>
            <pc:sldMk cId="1165372573" sldId="621"/>
            <ac:spMk id="2" creationId="{88AEA14C-5323-49DF-9064-21A9EE43D9CF}"/>
          </ac:spMkLst>
        </pc:spChg>
        <pc:spChg chg="mod">
          <ac:chgData name="Alejandro" userId="d318735d-b8e5-4f1a-b3a1-33090e35db06" providerId="ADAL" clId="{F5B953ED-52A5-4DDC-B605-44D8BD85C330}" dt="2021-02-20T12:09:08.143" v="15872" actId="20577"/>
          <ac:spMkLst>
            <pc:docMk/>
            <pc:sldMk cId="1165372573" sldId="621"/>
            <ac:spMk id="4" creationId="{DF139E46-FC1F-4B82-83C7-7A947C1E3732}"/>
          </ac:spMkLst>
        </pc:spChg>
        <pc:spChg chg="add mod">
          <ac:chgData name="Alejandro" userId="d318735d-b8e5-4f1a-b3a1-33090e35db06" providerId="ADAL" clId="{F5B953ED-52A5-4DDC-B605-44D8BD85C330}" dt="2021-02-20T12:18:15.324" v="15949" actId="403"/>
          <ac:spMkLst>
            <pc:docMk/>
            <pc:sldMk cId="1165372573" sldId="621"/>
            <ac:spMk id="6" creationId="{9C3D3806-F584-4FD6-BB79-94371956BB62}"/>
          </ac:spMkLst>
        </pc:spChg>
        <pc:spChg chg="del mod">
          <ac:chgData name="Alejandro" userId="d318735d-b8e5-4f1a-b3a1-33090e35db06" providerId="ADAL" clId="{F5B953ED-52A5-4DDC-B605-44D8BD85C330}" dt="2021-02-20T11:33:54.142" v="15153" actId="478"/>
          <ac:spMkLst>
            <pc:docMk/>
            <pc:sldMk cId="1165372573" sldId="621"/>
            <ac:spMk id="9" creationId="{5D893462-EDA0-4C28-A20F-C7F793487797}"/>
          </ac:spMkLst>
        </pc:spChg>
      </pc:sldChg>
      <pc:sldChg chg="addSp delSp modSp add mod">
        <pc:chgData name="Alejandro" userId="d318735d-b8e5-4f1a-b3a1-33090e35db06" providerId="ADAL" clId="{F5B953ED-52A5-4DDC-B605-44D8BD85C330}" dt="2021-02-20T12:06:50.859" v="15759" actId="1076"/>
        <pc:sldMkLst>
          <pc:docMk/>
          <pc:sldMk cId="590285536" sldId="622"/>
        </pc:sldMkLst>
        <pc:spChg chg="mod">
          <ac:chgData name="Alejandro" userId="d318735d-b8e5-4f1a-b3a1-33090e35db06" providerId="ADAL" clId="{F5B953ED-52A5-4DDC-B605-44D8BD85C330}" dt="2021-02-20T12:05:43.963" v="15748" actId="20577"/>
          <ac:spMkLst>
            <pc:docMk/>
            <pc:sldMk cId="590285536" sldId="622"/>
            <ac:spMk id="2" creationId="{88AEA14C-5323-49DF-9064-21A9EE43D9CF}"/>
          </ac:spMkLst>
        </pc:spChg>
        <pc:spChg chg="mod">
          <ac:chgData name="Alejandro" userId="d318735d-b8e5-4f1a-b3a1-33090e35db06" providerId="ADAL" clId="{F5B953ED-52A5-4DDC-B605-44D8BD85C330}" dt="2021-02-20T12:06:50.859" v="15759" actId="1076"/>
          <ac:spMkLst>
            <pc:docMk/>
            <pc:sldMk cId="590285536" sldId="622"/>
            <ac:spMk id="4" creationId="{DF139E46-FC1F-4B82-83C7-7A947C1E3732}"/>
          </ac:spMkLst>
        </pc:spChg>
        <pc:spChg chg="del">
          <ac:chgData name="Alejandro" userId="d318735d-b8e5-4f1a-b3a1-33090e35db06" providerId="ADAL" clId="{F5B953ED-52A5-4DDC-B605-44D8BD85C330}" dt="2021-02-20T11:48:17.827" v="15382" actId="478"/>
          <ac:spMkLst>
            <pc:docMk/>
            <pc:sldMk cId="590285536" sldId="622"/>
            <ac:spMk id="6" creationId="{9C3D3806-F584-4FD6-BB79-94371956BB62}"/>
          </ac:spMkLst>
        </pc:spChg>
        <pc:spChg chg="add mod">
          <ac:chgData name="Alejandro" userId="d318735d-b8e5-4f1a-b3a1-33090e35db06" providerId="ADAL" clId="{F5B953ED-52A5-4DDC-B605-44D8BD85C330}" dt="2021-02-20T11:50:28.666" v="15407" actId="1076"/>
          <ac:spMkLst>
            <pc:docMk/>
            <pc:sldMk cId="590285536" sldId="622"/>
            <ac:spMk id="7" creationId="{16993D6D-8319-41B3-BC99-E1AA4871E4F3}"/>
          </ac:spMkLst>
        </pc:spChg>
      </pc:sldChg>
      <pc:sldChg chg="addSp delSp modSp add del mod">
        <pc:chgData name="Alejandro" userId="d318735d-b8e5-4f1a-b3a1-33090e35db06" providerId="ADAL" clId="{F5B953ED-52A5-4DDC-B605-44D8BD85C330}" dt="2021-02-20T12:27:56.250" v="16037" actId="2696"/>
        <pc:sldMkLst>
          <pc:docMk/>
          <pc:sldMk cId="3434933230" sldId="623"/>
        </pc:sldMkLst>
        <pc:spChg chg="mod">
          <ac:chgData name="Alejandro" userId="d318735d-b8e5-4f1a-b3a1-33090e35db06" providerId="ADAL" clId="{F5B953ED-52A5-4DDC-B605-44D8BD85C330}" dt="2021-02-20T12:19:59.436" v="15958" actId="313"/>
          <ac:spMkLst>
            <pc:docMk/>
            <pc:sldMk cId="3434933230" sldId="623"/>
            <ac:spMk id="2" creationId="{88AEA14C-5323-49DF-9064-21A9EE43D9CF}"/>
          </ac:spMkLst>
        </pc:spChg>
        <pc:spChg chg="mod">
          <ac:chgData name="Alejandro" userId="d318735d-b8e5-4f1a-b3a1-33090e35db06" providerId="ADAL" clId="{F5B953ED-52A5-4DDC-B605-44D8BD85C330}" dt="2021-02-20T11:57:23.649" v="15554" actId="20577"/>
          <ac:spMkLst>
            <pc:docMk/>
            <pc:sldMk cId="3434933230" sldId="623"/>
            <ac:spMk id="4" creationId="{DF139E46-FC1F-4B82-83C7-7A947C1E3732}"/>
          </ac:spMkLst>
        </pc:spChg>
        <pc:spChg chg="del">
          <ac:chgData name="Alejandro" userId="d318735d-b8e5-4f1a-b3a1-33090e35db06" providerId="ADAL" clId="{F5B953ED-52A5-4DDC-B605-44D8BD85C330}" dt="2021-02-20T11:55:30.648" v="15505" actId="478"/>
          <ac:spMkLst>
            <pc:docMk/>
            <pc:sldMk cId="3434933230" sldId="623"/>
            <ac:spMk id="7" creationId="{16993D6D-8319-41B3-BC99-E1AA4871E4F3}"/>
          </ac:spMkLst>
        </pc:spChg>
        <pc:spChg chg="add mod">
          <ac:chgData name="Alejandro" userId="d318735d-b8e5-4f1a-b3a1-33090e35db06" providerId="ADAL" clId="{F5B953ED-52A5-4DDC-B605-44D8BD85C330}" dt="2021-02-20T11:57:52.370" v="15560" actId="20577"/>
          <ac:spMkLst>
            <pc:docMk/>
            <pc:sldMk cId="3434933230" sldId="623"/>
            <ac:spMk id="8" creationId="{54EFA9FE-A14B-4762-A1D3-8C5C55190B43}"/>
          </ac:spMkLst>
        </pc:spChg>
      </pc:sldChg>
      <pc:sldChg chg="addSp delSp modSp new del mod modClrScheme chgLayout">
        <pc:chgData name="Alejandro" userId="d318735d-b8e5-4f1a-b3a1-33090e35db06" providerId="ADAL" clId="{F5B953ED-52A5-4DDC-B605-44D8BD85C330}" dt="2021-02-20T12:02:06.174" v="15644" actId="47"/>
        <pc:sldMkLst>
          <pc:docMk/>
          <pc:sldMk cId="845256221" sldId="624"/>
        </pc:sldMkLst>
        <pc:spChg chg="del mod ord">
          <ac:chgData name="Alejandro" userId="d318735d-b8e5-4f1a-b3a1-33090e35db06" providerId="ADAL" clId="{F5B953ED-52A5-4DDC-B605-44D8BD85C330}" dt="2021-02-20T12:00:36.439" v="15593" actId="700"/>
          <ac:spMkLst>
            <pc:docMk/>
            <pc:sldMk cId="845256221" sldId="624"/>
            <ac:spMk id="2" creationId="{CF2C1973-E1E7-4098-AF58-BD7F0AB2063F}"/>
          </ac:spMkLst>
        </pc:spChg>
        <pc:spChg chg="del mod ord">
          <ac:chgData name="Alejandro" userId="d318735d-b8e5-4f1a-b3a1-33090e35db06" providerId="ADAL" clId="{F5B953ED-52A5-4DDC-B605-44D8BD85C330}" dt="2021-02-20T12:00:36.439" v="15593" actId="700"/>
          <ac:spMkLst>
            <pc:docMk/>
            <pc:sldMk cId="845256221" sldId="624"/>
            <ac:spMk id="3" creationId="{3A48923B-B6EF-4F50-A153-6F1B1A294E18}"/>
          </ac:spMkLst>
        </pc:spChg>
        <pc:spChg chg="del">
          <ac:chgData name="Alejandro" userId="d318735d-b8e5-4f1a-b3a1-33090e35db06" providerId="ADAL" clId="{F5B953ED-52A5-4DDC-B605-44D8BD85C330}" dt="2021-02-20T12:00:36.439" v="15593" actId="700"/>
          <ac:spMkLst>
            <pc:docMk/>
            <pc:sldMk cId="845256221" sldId="624"/>
            <ac:spMk id="4" creationId="{E6440533-1738-4E8A-A0CC-42D482407E6A}"/>
          </ac:spMkLst>
        </pc:spChg>
        <pc:spChg chg="add mod ord">
          <ac:chgData name="Alejandro" userId="d318735d-b8e5-4f1a-b3a1-33090e35db06" providerId="ADAL" clId="{F5B953ED-52A5-4DDC-B605-44D8BD85C330}" dt="2021-02-20T12:00:52.772" v="15634" actId="20577"/>
          <ac:spMkLst>
            <pc:docMk/>
            <pc:sldMk cId="845256221" sldId="624"/>
            <ac:spMk id="5" creationId="{F6F0BAB1-29C8-4BFA-90DF-622C3E570F5C}"/>
          </ac:spMkLst>
        </pc:spChg>
        <pc:spChg chg="add mod ord">
          <ac:chgData name="Alejandro" userId="d318735d-b8e5-4f1a-b3a1-33090e35db06" providerId="ADAL" clId="{F5B953ED-52A5-4DDC-B605-44D8BD85C330}" dt="2021-02-20T12:00:36.439" v="15593" actId="700"/>
          <ac:spMkLst>
            <pc:docMk/>
            <pc:sldMk cId="845256221" sldId="624"/>
            <ac:spMk id="6" creationId="{CCD496DD-7F8D-4D69-B089-17F7A1B9A726}"/>
          </ac:spMkLst>
        </pc:spChg>
      </pc:sldChg>
      <pc:sldChg chg="add">
        <pc:chgData name="Alejandro" userId="d318735d-b8e5-4f1a-b3a1-33090e35db06" providerId="ADAL" clId="{F5B953ED-52A5-4DDC-B605-44D8BD85C330}" dt="2021-02-20T12:01:51.005" v="15635" actId="2890"/>
        <pc:sldMkLst>
          <pc:docMk/>
          <pc:sldMk cId="3458952548" sldId="625"/>
        </pc:sldMkLst>
      </pc:sldChg>
      <pc:sldChg chg="addSp delSp modSp new mod">
        <pc:chgData name="Alejandro" userId="d318735d-b8e5-4f1a-b3a1-33090e35db06" providerId="ADAL" clId="{F5B953ED-52A5-4DDC-B605-44D8BD85C330}" dt="2021-02-20T12:48:40.732" v="16313" actId="1076"/>
        <pc:sldMkLst>
          <pc:docMk/>
          <pc:sldMk cId="27551356" sldId="626"/>
        </pc:sldMkLst>
        <pc:spChg chg="mod">
          <ac:chgData name="Alejandro" userId="d318735d-b8e5-4f1a-b3a1-33090e35db06" providerId="ADAL" clId="{F5B953ED-52A5-4DDC-B605-44D8BD85C330}" dt="2021-02-20T12:39:55.169" v="16172" actId="20577"/>
          <ac:spMkLst>
            <pc:docMk/>
            <pc:sldMk cId="27551356" sldId="626"/>
            <ac:spMk id="2" creationId="{45BE616D-5951-4EEE-A4B5-FF6D5F21B8A7}"/>
          </ac:spMkLst>
        </pc:spChg>
        <pc:spChg chg="add del">
          <ac:chgData name="Alejandro" userId="d318735d-b8e5-4f1a-b3a1-33090e35db06" providerId="ADAL" clId="{F5B953ED-52A5-4DDC-B605-44D8BD85C330}" dt="2021-02-20T12:41:43.380" v="16180" actId="22"/>
          <ac:spMkLst>
            <pc:docMk/>
            <pc:sldMk cId="27551356" sldId="626"/>
            <ac:spMk id="4" creationId="{07F483DA-5B65-4B43-AC95-0387A4DF5A9B}"/>
          </ac:spMkLst>
        </pc:spChg>
        <pc:spChg chg="add mod">
          <ac:chgData name="Alejandro" userId="d318735d-b8e5-4f1a-b3a1-33090e35db06" providerId="ADAL" clId="{F5B953ED-52A5-4DDC-B605-44D8BD85C330}" dt="2021-02-20T12:43:53.257" v="16222" actId="1076"/>
          <ac:spMkLst>
            <pc:docMk/>
            <pc:sldMk cId="27551356" sldId="626"/>
            <ac:spMk id="6" creationId="{6C94BB79-4A11-42F7-B655-BF507FE73777}"/>
          </ac:spMkLst>
        </pc:spChg>
        <pc:spChg chg="add mod">
          <ac:chgData name="Alejandro" userId="d318735d-b8e5-4f1a-b3a1-33090e35db06" providerId="ADAL" clId="{F5B953ED-52A5-4DDC-B605-44D8BD85C330}" dt="2021-02-20T12:48:40.732" v="16313" actId="1076"/>
          <ac:spMkLst>
            <pc:docMk/>
            <pc:sldMk cId="27551356" sldId="626"/>
            <ac:spMk id="7" creationId="{3387D39E-6264-4973-8CD0-7E3627C2F5A0}"/>
          </ac:spMkLst>
        </pc:spChg>
        <pc:spChg chg="add mod">
          <ac:chgData name="Alejandro" userId="d318735d-b8e5-4f1a-b3a1-33090e35db06" providerId="ADAL" clId="{F5B953ED-52A5-4DDC-B605-44D8BD85C330}" dt="2021-02-20T12:47:49.802" v="16305" actId="1076"/>
          <ac:spMkLst>
            <pc:docMk/>
            <pc:sldMk cId="27551356" sldId="626"/>
            <ac:spMk id="10" creationId="{B1E878F9-2D81-44B2-B419-3B4560A43C5C}"/>
          </ac:spMkLst>
        </pc:spChg>
        <pc:picChg chg="add mod">
          <ac:chgData name="Alejandro" userId="d318735d-b8e5-4f1a-b3a1-33090e35db06" providerId="ADAL" clId="{F5B953ED-52A5-4DDC-B605-44D8BD85C330}" dt="2021-02-20T12:47:08.266" v="16228" actId="1076"/>
          <ac:picMkLst>
            <pc:docMk/>
            <pc:sldMk cId="27551356" sldId="626"/>
            <ac:picMk id="9" creationId="{0FBDC0EF-78A8-4E68-84C9-351ACFB0C2EB}"/>
          </ac:picMkLst>
        </pc:picChg>
      </pc:sldChg>
      <pc:sldChg chg="add del">
        <pc:chgData name="Alejandro" userId="d318735d-b8e5-4f1a-b3a1-33090e35db06" providerId="ADAL" clId="{F5B953ED-52A5-4DDC-B605-44D8BD85C330}" dt="2021-02-20T12:19:25.151" v="15951" actId="2890"/>
        <pc:sldMkLst>
          <pc:docMk/>
          <pc:sldMk cId="2515054269" sldId="626"/>
        </pc:sldMkLst>
      </pc:sldChg>
      <pc:sldChg chg="addSp delSp modSp add mod ord setBg">
        <pc:chgData name="Alejandro" userId="d318735d-b8e5-4f1a-b3a1-33090e35db06" providerId="ADAL" clId="{F5B953ED-52A5-4DDC-B605-44D8BD85C330}" dt="2021-02-20T12:52:25.823" v="16334"/>
        <pc:sldMkLst>
          <pc:docMk/>
          <pc:sldMk cId="2033196865" sldId="627"/>
        </pc:sldMkLst>
        <pc:spChg chg="add">
          <ac:chgData name="Alejandro" userId="d318735d-b8e5-4f1a-b3a1-33090e35db06" providerId="ADAL" clId="{F5B953ED-52A5-4DDC-B605-44D8BD85C330}" dt="2021-02-20T12:49:58.563" v="16319" actId="26606"/>
          <ac:spMkLst>
            <pc:docMk/>
            <pc:sldMk cId="2033196865" sldId="627"/>
            <ac:spMk id="113" creationId="{2CCAFB3E-E6E2-4587-A5FC-061F9AED9AF2}"/>
          </ac:spMkLst>
        </pc:spChg>
        <pc:spChg chg="add">
          <ac:chgData name="Alejandro" userId="d318735d-b8e5-4f1a-b3a1-33090e35db06" providerId="ADAL" clId="{F5B953ED-52A5-4DDC-B605-44D8BD85C330}" dt="2021-02-20T12:49:58.563" v="16319" actId="26606"/>
          <ac:spMkLst>
            <pc:docMk/>
            <pc:sldMk cId="2033196865" sldId="627"/>
            <ac:spMk id="117" creationId="{640086A0-762B-44EE-AA70-A7268A72ACC3}"/>
          </ac:spMkLst>
        </pc:spChg>
        <pc:spChg chg="mod">
          <ac:chgData name="Alejandro" userId="d318735d-b8e5-4f1a-b3a1-33090e35db06" providerId="ADAL" clId="{F5B953ED-52A5-4DDC-B605-44D8BD85C330}" dt="2021-02-20T12:50:27.982" v="16323" actId="790"/>
          <ac:spMkLst>
            <pc:docMk/>
            <pc:sldMk cId="2033196865" sldId="627"/>
            <ac:spMk id="362" creationId="{00000000-0000-0000-0000-000000000000}"/>
          </ac:spMkLst>
        </pc:spChg>
        <pc:spChg chg="mod">
          <ac:chgData name="Alejandro" userId="d318735d-b8e5-4f1a-b3a1-33090e35db06" providerId="ADAL" clId="{F5B953ED-52A5-4DDC-B605-44D8BD85C330}" dt="2021-02-20T12:50:35.789" v="16324" actId="790"/>
          <ac:spMkLst>
            <pc:docMk/>
            <pc:sldMk cId="2033196865" sldId="627"/>
            <ac:spMk id="363" creationId="{00000000-0000-0000-0000-000000000000}"/>
          </ac:spMkLst>
        </pc:spChg>
        <pc:spChg chg="del">
          <ac:chgData name="Alejandro" userId="d318735d-b8e5-4f1a-b3a1-33090e35db06" providerId="ADAL" clId="{F5B953ED-52A5-4DDC-B605-44D8BD85C330}" dt="2021-02-20T12:49:27.613" v="16318" actId="478"/>
          <ac:spMkLst>
            <pc:docMk/>
            <pc:sldMk cId="2033196865" sldId="627"/>
            <ac:spMk id="365" creationId="{00000000-0000-0000-0000-000000000000}"/>
          </ac:spMkLst>
        </pc:spChg>
        <pc:spChg chg="del">
          <ac:chgData name="Alejandro" userId="d318735d-b8e5-4f1a-b3a1-33090e35db06" providerId="ADAL" clId="{F5B953ED-52A5-4DDC-B605-44D8BD85C330}" dt="2021-02-20T12:49:23.219" v="16315" actId="478"/>
          <ac:spMkLst>
            <pc:docMk/>
            <pc:sldMk cId="2033196865" sldId="627"/>
            <ac:spMk id="366" creationId="{00000000-0000-0000-0000-000000000000}"/>
          </ac:spMkLst>
        </pc:spChg>
        <pc:spChg chg="del">
          <ac:chgData name="Alejandro" userId="d318735d-b8e5-4f1a-b3a1-33090e35db06" providerId="ADAL" clId="{F5B953ED-52A5-4DDC-B605-44D8BD85C330}" dt="2021-02-20T12:49:24.598" v="16316" actId="478"/>
          <ac:spMkLst>
            <pc:docMk/>
            <pc:sldMk cId="2033196865" sldId="627"/>
            <ac:spMk id="367" creationId="{00000000-0000-0000-0000-000000000000}"/>
          </ac:spMkLst>
        </pc:spChg>
        <pc:picChg chg="add mod">
          <ac:chgData name="Alejandro" userId="d318735d-b8e5-4f1a-b3a1-33090e35db06" providerId="ADAL" clId="{F5B953ED-52A5-4DDC-B605-44D8BD85C330}" dt="2021-02-20T12:52:13.988" v="16332" actId="14100"/>
          <ac:picMkLst>
            <pc:docMk/>
            <pc:sldMk cId="2033196865" sldId="627"/>
            <ac:picMk id="3" creationId="{30163BAD-5E70-4064-8023-5D07919E0DDA}"/>
          </ac:picMkLst>
        </pc:picChg>
        <pc:picChg chg="add">
          <ac:chgData name="Alejandro" userId="d318735d-b8e5-4f1a-b3a1-33090e35db06" providerId="ADAL" clId="{F5B953ED-52A5-4DDC-B605-44D8BD85C330}" dt="2021-02-20T12:49:58.563" v="16319" actId="26606"/>
          <ac:picMkLst>
            <pc:docMk/>
            <pc:sldMk cId="2033196865" sldId="627"/>
            <ac:picMk id="115" creationId="{5975841F-9161-4650-BCE5-20FFE7E29615}"/>
          </ac:picMkLst>
        </pc:picChg>
        <pc:picChg chg="mod">
          <ac:chgData name="Alejandro" userId="d318735d-b8e5-4f1a-b3a1-33090e35db06" providerId="ADAL" clId="{F5B953ED-52A5-4DDC-B605-44D8BD85C330}" dt="2021-02-20T12:50:43.632" v="16326" actId="14100"/>
          <ac:picMkLst>
            <pc:docMk/>
            <pc:sldMk cId="2033196865" sldId="627"/>
            <ac:picMk id="364" creationId="{00000000-0000-0000-0000-000000000000}"/>
          </ac:picMkLst>
        </pc:picChg>
        <pc:cxnChg chg="del mod">
          <ac:chgData name="Alejandro" userId="d318735d-b8e5-4f1a-b3a1-33090e35db06" providerId="ADAL" clId="{F5B953ED-52A5-4DDC-B605-44D8BD85C330}" dt="2021-02-20T12:49:25.567" v="16317" actId="478"/>
          <ac:cxnSpMkLst>
            <pc:docMk/>
            <pc:sldMk cId="2033196865" sldId="627"/>
            <ac:cxnSpMk id="368" creationId="{00000000-0000-0000-0000-000000000000}"/>
          </ac:cxnSpMkLst>
        </pc:cxnChg>
      </pc:sldChg>
      <pc:sldChg chg="addSp delSp modSp add mod ord">
        <pc:chgData name="Alejandro" userId="d318735d-b8e5-4f1a-b3a1-33090e35db06" providerId="ADAL" clId="{F5B953ED-52A5-4DDC-B605-44D8BD85C330}" dt="2021-02-20T15:55:56.018" v="16717" actId="113"/>
        <pc:sldMkLst>
          <pc:docMk/>
          <pc:sldMk cId="2138595307" sldId="628"/>
        </pc:sldMkLst>
        <pc:spChg chg="mod">
          <ac:chgData name="Alejandro" userId="d318735d-b8e5-4f1a-b3a1-33090e35db06" providerId="ADAL" clId="{F5B953ED-52A5-4DDC-B605-44D8BD85C330}" dt="2021-02-20T15:55:56.018" v="16717" actId="113"/>
          <ac:spMkLst>
            <pc:docMk/>
            <pc:sldMk cId="2138595307" sldId="628"/>
            <ac:spMk id="2" creationId="{BE67BD4F-A366-455D-9A18-363A9353BA67}"/>
          </ac:spMkLst>
        </pc:spChg>
        <pc:spChg chg="add mod">
          <ac:chgData name="Alejandro" userId="d318735d-b8e5-4f1a-b3a1-33090e35db06" providerId="ADAL" clId="{F5B953ED-52A5-4DDC-B605-44D8BD85C330}" dt="2021-02-20T15:55:12.518" v="16711" actId="1076"/>
          <ac:spMkLst>
            <pc:docMk/>
            <pc:sldMk cId="2138595307" sldId="628"/>
            <ac:spMk id="19" creationId="{63D19708-C1B9-4AC6-BE51-09CE8EC2E023}"/>
          </ac:spMkLst>
        </pc:spChg>
        <pc:spChg chg="add mod">
          <ac:chgData name="Alejandro" userId="d318735d-b8e5-4f1a-b3a1-33090e35db06" providerId="ADAL" clId="{F5B953ED-52A5-4DDC-B605-44D8BD85C330}" dt="2021-02-20T15:55:12.518" v="16711" actId="1076"/>
          <ac:spMkLst>
            <pc:docMk/>
            <pc:sldMk cId="2138595307" sldId="628"/>
            <ac:spMk id="20" creationId="{912D0375-6729-4EA6-BFB0-F52A911F08E5}"/>
          </ac:spMkLst>
        </pc:spChg>
        <pc:spChg chg="add mod">
          <ac:chgData name="Alejandro" userId="d318735d-b8e5-4f1a-b3a1-33090e35db06" providerId="ADAL" clId="{F5B953ED-52A5-4DDC-B605-44D8BD85C330}" dt="2021-02-20T15:55:12.518" v="16711" actId="1076"/>
          <ac:spMkLst>
            <pc:docMk/>
            <pc:sldMk cId="2138595307" sldId="628"/>
            <ac:spMk id="21" creationId="{BFB0DB59-D85A-4943-8409-651107E908C5}"/>
          </ac:spMkLst>
        </pc:spChg>
        <pc:spChg chg="add mod">
          <ac:chgData name="Alejandro" userId="d318735d-b8e5-4f1a-b3a1-33090e35db06" providerId="ADAL" clId="{F5B953ED-52A5-4DDC-B605-44D8BD85C330}" dt="2021-02-20T15:55:12.518" v="16711" actId="1076"/>
          <ac:spMkLst>
            <pc:docMk/>
            <pc:sldMk cId="2138595307" sldId="628"/>
            <ac:spMk id="22" creationId="{9CC7DBCC-9D0E-4E0A-8B59-3ACE7062D0BC}"/>
          </ac:spMkLst>
        </pc:spChg>
        <pc:spChg chg="add mod">
          <ac:chgData name="Alejandro" userId="d318735d-b8e5-4f1a-b3a1-33090e35db06" providerId="ADAL" clId="{F5B953ED-52A5-4DDC-B605-44D8BD85C330}" dt="2021-02-20T15:55:12.518" v="16711" actId="1076"/>
          <ac:spMkLst>
            <pc:docMk/>
            <pc:sldMk cId="2138595307" sldId="628"/>
            <ac:spMk id="23" creationId="{360ACFAF-338A-41B7-B2CA-628E0CD7B2D3}"/>
          </ac:spMkLst>
        </pc:spChg>
        <pc:graphicFrameChg chg="del">
          <ac:chgData name="Alejandro" userId="d318735d-b8e5-4f1a-b3a1-33090e35db06" providerId="ADAL" clId="{F5B953ED-52A5-4DDC-B605-44D8BD85C330}" dt="2021-02-20T15:52:58.528" v="16687" actId="478"/>
          <ac:graphicFrameMkLst>
            <pc:docMk/>
            <pc:sldMk cId="2138595307" sldId="628"/>
            <ac:graphicFrameMk id="31" creationId="{07E95BA1-CEF8-4E36-B238-BD94ED1E2E96}"/>
          </ac:graphicFrameMkLst>
        </pc:graphicFrameChg>
        <pc:picChg chg="add mod">
          <ac:chgData name="Alejandro" userId="d318735d-b8e5-4f1a-b3a1-33090e35db06" providerId="ADAL" clId="{F5B953ED-52A5-4DDC-B605-44D8BD85C330}" dt="2021-02-20T15:54:39.976" v="16707"/>
          <ac:picMkLst>
            <pc:docMk/>
            <pc:sldMk cId="2138595307" sldId="628"/>
            <ac:picMk id="18" creationId="{ED3B3D53-5584-436F-8997-1DB9D030AC98}"/>
          </ac:picMkLst>
        </pc:picChg>
        <pc:cxnChg chg="del">
          <ac:chgData name="Alejandro" userId="d318735d-b8e5-4f1a-b3a1-33090e35db06" providerId="ADAL" clId="{F5B953ED-52A5-4DDC-B605-44D8BD85C330}" dt="2021-02-20T15:52:58.528" v="16687" actId="478"/>
          <ac:cxnSpMkLst>
            <pc:docMk/>
            <pc:sldMk cId="2138595307" sldId="628"/>
            <ac:cxnSpMk id="32" creationId="{E65B2DC5-914E-46BD-BBDF-59AB6079F017}"/>
          </ac:cxnSpMkLst>
        </pc:cxnChg>
        <pc:cxnChg chg="del">
          <ac:chgData name="Alejandro" userId="d318735d-b8e5-4f1a-b3a1-33090e35db06" providerId="ADAL" clId="{F5B953ED-52A5-4DDC-B605-44D8BD85C330}" dt="2021-02-20T15:52:58.528" v="16687" actId="478"/>
          <ac:cxnSpMkLst>
            <pc:docMk/>
            <pc:sldMk cId="2138595307" sldId="628"/>
            <ac:cxnSpMk id="33" creationId="{C0B70721-CECE-4A77-A4F5-8A58F1F24705}"/>
          </ac:cxnSpMkLst>
        </pc:cxnChg>
      </pc:sldChg>
      <pc:sldChg chg="addSp delSp modSp add mod ord">
        <pc:chgData name="Alejandro" userId="d318735d-b8e5-4f1a-b3a1-33090e35db06" providerId="ADAL" clId="{F5B953ED-52A5-4DDC-B605-44D8BD85C330}" dt="2021-02-21T08:57:55.896" v="17948"/>
        <pc:sldMkLst>
          <pc:docMk/>
          <pc:sldMk cId="205515731" sldId="629"/>
        </pc:sldMkLst>
        <pc:spChg chg="mod">
          <ac:chgData name="Alejandro" userId="d318735d-b8e5-4f1a-b3a1-33090e35db06" providerId="ADAL" clId="{F5B953ED-52A5-4DDC-B605-44D8BD85C330}" dt="2021-02-20T17:27:59.481" v="16942" actId="20577"/>
          <ac:spMkLst>
            <pc:docMk/>
            <pc:sldMk cId="205515731" sldId="629"/>
            <ac:spMk id="3" creationId="{E6B391B2-888A-4430-BCD0-7602E28140F2}"/>
          </ac:spMkLst>
        </pc:spChg>
        <pc:spChg chg="mod">
          <ac:chgData name="Alejandro" userId="d318735d-b8e5-4f1a-b3a1-33090e35db06" providerId="ADAL" clId="{F5B953ED-52A5-4DDC-B605-44D8BD85C330}" dt="2021-02-20T17:30:32.860" v="16984" actId="20577"/>
          <ac:spMkLst>
            <pc:docMk/>
            <pc:sldMk cId="205515731" sldId="629"/>
            <ac:spMk id="5" creationId="{7F61989B-E06B-4B05-A14F-30D6031821FB}"/>
          </ac:spMkLst>
        </pc:spChg>
        <pc:picChg chg="del">
          <ac:chgData name="Alejandro" userId="d318735d-b8e5-4f1a-b3a1-33090e35db06" providerId="ADAL" clId="{F5B953ED-52A5-4DDC-B605-44D8BD85C330}" dt="2021-02-20T17:19:29.067" v="16812" actId="478"/>
          <ac:picMkLst>
            <pc:docMk/>
            <pc:sldMk cId="205515731" sldId="629"/>
            <ac:picMk id="4" creationId="{F8490AD9-35CF-4EE4-BD66-1E960A44FB83}"/>
          </ac:picMkLst>
        </pc:picChg>
        <pc:picChg chg="add mod">
          <ac:chgData name="Alejandro" userId="d318735d-b8e5-4f1a-b3a1-33090e35db06" providerId="ADAL" clId="{F5B953ED-52A5-4DDC-B605-44D8BD85C330}" dt="2021-02-20T17:28:43.229" v="16947" actId="1076"/>
          <ac:picMkLst>
            <pc:docMk/>
            <pc:sldMk cId="205515731" sldId="629"/>
            <ac:picMk id="6" creationId="{F6DF149F-9D00-4EE5-B0A1-D67E26874736}"/>
          </ac:picMkLst>
        </pc:picChg>
        <pc:picChg chg="del">
          <ac:chgData name="Alejandro" userId="d318735d-b8e5-4f1a-b3a1-33090e35db06" providerId="ADAL" clId="{F5B953ED-52A5-4DDC-B605-44D8BD85C330}" dt="2021-02-20T17:19:28.277" v="16811" actId="478"/>
          <ac:picMkLst>
            <pc:docMk/>
            <pc:sldMk cId="205515731" sldId="629"/>
            <ac:picMk id="7" creationId="{F345BD60-0A28-4E67-86F5-90CE86BAC93A}"/>
          </ac:picMkLst>
        </pc:picChg>
        <pc:picChg chg="del">
          <ac:chgData name="Alejandro" userId="d318735d-b8e5-4f1a-b3a1-33090e35db06" providerId="ADAL" clId="{F5B953ED-52A5-4DDC-B605-44D8BD85C330}" dt="2021-02-20T17:19:27.452" v="16810" actId="478"/>
          <ac:picMkLst>
            <pc:docMk/>
            <pc:sldMk cId="205515731" sldId="629"/>
            <ac:picMk id="9" creationId="{8FC4CD29-C331-4300-95F5-C6DAA52FB2DC}"/>
          </ac:picMkLst>
        </pc:picChg>
        <pc:picChg chg="add mod">
          <ac:chgData name="Alejandro" userId="d318735d-b8e5-4f1a-b3a1-33090e35db06" providerId="ADAL" clId="{F5B953ED-52A5-4DDC-B605-44D8BD85C330}" dt="2021-02-20T17:30:23.611" v="16971" actId="1076"/>
          <ac:picMkLst>
            <pc:docMk/>
            <pc:sldMk cId="205515731" sldId="629"/>
            <ac:picMk id="10" creationId="{DFCF27A3-455B-4B4D-A83F-2A104BAB2A7E}"/>
          </ac:picMkLst>
        </pc:picChg>
      </pc:sldChg>
      <pc:sldChg chg="addSp modSp add mod ord">
        <pc:chgData name="Alejandro" userId="d318735d-b8e5-4f1a-b3a1-33090e35db06" providerId="ADAL" clId="{F5B953ED-52A5-4DDC-B605-44D8BD85C330}" dt="2021-02-20T17:22:25.946" v="16875" actId="20577"/>
        <pc:sldMkLst>
          <pc:docMk/>
          <pc:sldMk cId="762415737" sldId="630"/>
        </pc:sldMkLst>
        <pc:spChg chg="mod">
          <ac:chgData name="Alejandro" userId="d318735d-b8e5-4f1a-b3a1-33090e35db06" providerId="ADAL" clId="{F5B953ED-52A5-4DDC-B605-44D8BD85C330}" dt="2021-02-20T17:20:56.007" v="16843" actId="20577"/>
          <ac:spMkLst>
            <pc:docMk/>
            <pc:sldMk cId="762415737" sldId="630"/>
            <ac:spMk id="3" creationId="{E6B391B2-888A-4430-BCD0-7602E28140F2}"/>
          </ac:spMkLst>
        </pc:spChg>
        <pc:spChg chg="mod">
          <ac:chgData name="Alejandro" userId="d318735d-b8e5-4f1a-b3a1-33090e35db06" providerId="ADAL" clId="{F5B953ED-52A5-4DDC-B605-44D8BD85C330}" dt="2021-02-20T17:22:25.946" v="16875" actId="20577"/>
          <ac:spMkLst>
            <pc:docMk/>
            <pc:sldMk cId="762415737" sldId="630"/>
            <ac:spMk id="5" creationId="{7F61989B-E06B-4B05-A14F-30D6031821FB}"/>
          </ac:spMkLst>
        </pc:spChg>
        <pc:picChg chg="add mod">
          <ac:chgData name="Alejandro" userId="d318735d-b8e5-4f1a-b3a1-33090e35db06" providerId="ADAL" clId="{F5B953ED-52A5-4DDC-B605-44D8BD85C330}" dt="2021-02-20T17:21:56.766" v="16848" actId="1076"/>
          <ac:picMkLst>
            <pc:docMk/>
            <pc:sldMk cId="762415737" sldId="630"/>
            <ac:picMk id="4" creationId="{3E6A5EA2-B368-47AA-8EF6-76F363BF4FFA}"/>
          </ac:picMkLst>
        </pc:picChg>
      </pc:sldChg>
      <pc:sldChg chg="addSp modSp add mod ord">
        <pc:chgData name="Alejandro" userId="d318735d-b8e5-4f1a-b3a1-33090e35db06" providerId="ADAL" clId="{F5B953ED-52A5-4DDC-B605-44D8BD85C330}" dt="2021-02-20T17:27:20.073" v="16933" actId="313"/>
        <pc:sldMkLst>
          <pc:docMk/>
          <pc:sldMk cId="1162411559" sldId="631"/>
        </pc:sldMkLst>
        <pc:spChg chg="mod">
          <ac:chgData name="Alejandro" userId="d318735d-b8e5-4f1a-b3a1-33090e35db06" providerId="ADAL" clId="{F5B953ED-52A5-4DDC-B605-44D8BD85C330}" dt="2021-02-20T17:27:20.073" v="16933" actId="313"/>
          <ac:spMkLst>
            <pc:docMk/>
            <pc:sldMk cId="1162411559" sldId="631"/>
            <ac:spMk id="3" creationId="{E6B391B2-888A-4430-BCD0-7602E28140F2}"/>
          </ac:spMkLst>
        </pc:spChg>
        <pc:spChg chg="mod">
          <ac:chgData name="Alejandro" userId="d318735d-b8e5-4f1a-b3a1-33090e35db06" providerId="ADAL" clId="{F5B953ED-52A5-4DDC-B605-44D8BD85C330}" dt="2021-02-20T17:25:15" v="16923" actId="20577"/>
          <ac:spMkLst>
            <pc:docMk/>
            <pc:sldMk cId="1162411559" sldId="631"/>
            <ac:spMk id="5" creationId="{7F61989B-E06B-4B05-A14F-30D6031821FB}"/>
          </ac:spMkLst>
        </pc:spChg>
        <pc:picChg chg="add mod">
          <ac:chgData name="Alejandro" userId="d318735d-b8e5-4f1a-b3a1-33090e35db06" providerId="ADAL" clId="{F5B953ED-52A5-4DDC-B605-44D8BD85C330}" dt="2021-02-20T17:24:18.983" v="16890" actId="1076"/>
          <ac:picMkLst>
            <pc:docMk/>
            <pc:sldMk cId="1162411559" sldId="631"/>
            <ac:picMk id="4" creationId="{8676B0F9-05D2-440C-8B61-A94954D64A44}"/>
          </ac:picMkLst>
        </pc:picChg>
        <pc:picChg chg="add mod">
          <ac:chgData name="Alejandro" userId="d318735d-b8e5-4f1a-b3a1-33090e35db06" providerId="ADAL" clId="{F5B953ED-52A5-4DDC-B605-44D8BD85C330}" dt="2021-02-20T17:26:50.149" v="16932" actId="1076"/>
          <ac:picMkLst>
            <pc:docMk/>
            <pc:sldMk cId="1162411559" sldId="631"/>
            <ac:picMk id="7" creationId="{D03DC9CA-1646-486B-87FC-F5AF8096CDAC}"/>
          </ac:picMkLst>
        </pc:picChg>
        <pc:picChg chg="add mod">
          <ac:chgData name="Alejandro" userId="d318735d-b8e5-4f1a-b3a1-33090e35db06" providerId="ADAL" clId="{F5B953ED-52A5-4DDC-B605-44D8BD85C330}" dt="2021-02-20T17:26:47.795" v="16930" actId="14100"/>
          <ac:picMkLst>
            <pc:docMk/>
            <pc:sldMk cId="1162411559" sldId="631"/>
            <ac:picMk id="9" creationId="{316789B6-A549-49EC-94C4-7E0F1FEECEFE}"/>
          </ac:picMkLst>
        </pc:picChg>
      </pc:sldChg>
      <pc:sldChg chg="modSp add mod">
        <pc:chgData name="Alejandro" userId="d318735d-b8e5-4f1a-b3a1-33090e35db06" providerId="ADAL" clId="{F5B953ED-52A5-4DDC-B605-44D8BD85C330}" dt="2021-02-20T17:59:54.063" v="17418" actId="20577"/>
        <pc:sldMkLst>
          <pc:docMk/>
          <pc:sldMk cId="801421835" sldId="632"/>
        </pc:sldMkLst>
        <pc:spChg chg="mod">
          <ac:chgData name="Alejandro" userId="d318735d-b8e5-4f1a-b3a1-33090e35db06" providerId="ADAL" clId="{F5B953ED-52A5-4DDC-B605-44D8BD85C330}" dt="2021-02-20T17:59:54.063" v="17418" actId="20577"/>
          <ac:spMkLst>
            <pc:docMk/>
            <pc:sldMk cId="801421835" sldId="632"/>
            <ac:spMk id="2" creationId="{8B51BE24-99CE-4C26-A1B9-2D1DCAD918B7}"/>
          </ac:spMkLst>
        </pc:spChg>
      </pc:sldChg>
      <pc:sldChg chg="addSp delSp modSp new mod setBg modClrScheme chgLayout">
        <pc:chgData name="Alejandro" userId="d318735d-b8e5-4f1a-b3a1-33090e35db06" providerId="ADAL" clId="{F5B953ED-52A5-4DDC-B605-44D8BD85C330}" dt="2021-02-22T10:01:01.285" v="23682" actId="20577"/>
        <pc:sldMkLst>
          <pc:docMk/>
          <pc:sldMk cId="420448" sldId="633"/>
        </pc:sldMkLst>
        <pc:spChg chg="mod ord">
          <ac:chgData name="Alejandro" userId="d318735d-b8e5-4f1a-b3a1-33090e35db06" providerId="ADAL" clId="{F5B953ED-52A5-4DDC-B605-44D8BD85C330}" dt="2021-02-20T17:55:54.587" v="17292" actId="26606"/>
          <ac:spMkLst>
            <pc:docMk/>
            <pc:sldMk cId="420448" sldId="633"/>
            <ac:spMk id="2" creationId="{76346D37-9185-4CD2-891B-85E7FCCC2CF3}"/>
          </ac:spMkLst>
        </pc:spChg>
        <pc:spChg chg="del mod">
          <ac:chgData name="Alejandro" userId="d318735d-b8e5-4f1a-b3a1-33090e35db06" providerId="ADAL" clId="{F5B953ED-52A5-4DDC-B605-44D8BD85C330}" dt="2021-02-20T17:48:57.078" v="17176" actId="700"/>
          <ac:spMkLst>
            <pc:docMk/>
            <pc:sldMk cId="420448" sldId="633"/>
            <ac:spMk id="3" creationId="{BE9B5FFD-C2CA-4DA2-AF7C-06F75DE17511}"/>
          </ac:spMkLst>
        </pc:spChg>
        <pc:spChg chg="add mod">
          <ac:chgData name="Alejandro" userId="d318735d-b8e5-4f1a-b3a1-33090e35db06" providerId="ADAL" clId="{F5B953ED-52A5-4DDC-B605-44D8BD85C330}" dt="2021-02-20T17:56:56.365" v="17347" actId="1076"/>
          <ac:spMkLst>
            <pc:docMk/>
            <pc:sldMk cId="420448" sldId="633"/>
            <ac:spMk id="7" creationId="{F6E4BDBF-F2C3-4A39-9C7C-CD1C0FDD6BBE}"/>
          </ac:spMkLst>
        </pc:spChg>
        <pc:spChg chg="add">
          <ac:chgData name="Alejandro" userId="d318735d-b8e5-4f1a-b3a1-33090e35db06" providerId="ADAL" clId="{F5B953ED-52A5-4DDC-B605-44D8BD85C330}" dt="2021-02-20T17:55:54.587" v="17292" actId="26606"/>
          <ac:spMkLst>
            <pc:docMk/>
            <pc:sldMk cId="420448" sldId="633"/>
            <ac:spMk id="12" creationId="{C232B152-3720-4D3B-97ED-45CE5483F16F}"/>
          </ac:spMkLst>
        </pc:spChg>
        <pc:spChg chg="add">
          <ac:chgData name="Alejandro" userId="d318735d-b8e5-4f1a-b3a1-33090e35db06" providerId="ADAL" clId="{F5B953ED-52A5-4DDC-B605-44D8BD85C330}" dt="2021-02-20T17:55:54.587" v="17292" actId="26606"/>
          <ac:spMkLst>
            <pc:docMk/>
            <pc:sldMk cId="420448" sldId="633"/>
            <ac:spMk id="14" creationId="{11BAB570-FF10-4E96-8A3F-FA9804702B89}"/>
          </ac:spMkLst>
        </pc:spChg>
        <pc:spChg chg="add">
          <ac:chgData name="Alejandro" userId="d318735d-b8e5-4f1a-b3a1-33090e35db06" providerId="ADAL" clId="{F5B953ED-52A5-4DDC-B605-44D8BD85C330}" dt="2021-02-20T17:55:54.587" v="17292" actId="26606"/>
          <ac:spMkLst>
            <pc:docMk/>
            <pc:sldMk cId="420448" sldId="633"/>
            <ac:spMk id="16" creationId="{4B9FAFB2-BEB5-4848-8018-BCAD99E2E1AA}"/>
          </ac:spMkLst>
        </pc:spChg>
        <pc:graphicFrameChg chg="add del mod modGraphic">
          <ac:chgData name="Alejandro" userId="d318735d-b8e5-4f1a-b3a1-33090e35db06" providerId="ADAL" clId="{F5B953ED-52A5-4DDC-B605-44D8BD85C330}" dt="2021-02-20T17:48:42.890" v="17174" actId="21"/>
          <ac:graphicFrameMkLst>
            <pc:docMk/>
            <pc:sldMk cId="420448" sldId="633"/>
            <ac:graphicFrameMk id="4" creationId="{C837231D-C1C1-43B4-BF37-FD9CA7FA09E2}"/>
          </ac:graphicFrameMkLst>
        </pc:graphicFrameChg>
        <pc:graphicFrameChg chg="add mod ord modGraphic">
          <ac:chgData name="Alejandro" userId="d318735d-b8e5-4f1a-b3a1-33090e35db06" providerId="ADAL" clId="{F5B953ED-52A5-4DDC-B605-44D8BD85C330}" dt="2021-02-22T10:01:01.285" v="23682" actId="20577"/>
          <ac:graphicFrameMkLst>
            <pc:docMk/>
            <pc:sldMk cId="420448" sldId="633"/>
            <ac:graphicFrameMk id="5" creationId="{DFD1CDFE-0B13-4728-8AEE-B5D6E5D1FF54}"/>
          </ac:graphicFrameMkLst>
        </pc:graphicFrameChg>
      </pc:sldChg>
      <pc:sldChg chg="addSp delSp modSp new del mod modClrScheme chgLayout">
        <pc:chgData name="Alejandro" userId="d318735d-b8e5-4f1a-b3a1-33090e35db06" providerId="ADAL" clId="{F5B953ED-52A5-4DDC-B605-44D8BD85C330}" dt="2021-02-20T18:08:21.763" v="17516" actId="2696"/>
        <pc:sldMkLst>
          <pc:docMk/>
          <pc:sldMk cId="3384445826" sldId="634"/>
        </pc:sldMkLst>
        <pc:spChg chg="del mod ord">
          <ac:chgData name="Alejandro" userId="d318735d-b8e5-4f1a-b3a1-33090e35db06" providerId="ADAL" clId="{F5B953ED-52A5-4DDC-B605-44D8BD85C330}" dt="2021-02-20T18:00:33.601" v="17420" actId="700"/>
          <ac:spMkLst>
            <pc:docMk/>
            <pc:sldMk cId="3384445826" sldId="634"/>
            <ac:spMk id="2" creationId="{C6DB637D-7712-4246-AF87-F5225BE5F009}"/>
          </ac:spMkLst>
        </pc:spChg>
        <pc:spChg chg="del mod ord">
          <ac:chgData name="Alejandro" userId="d318735d-b8e5-4f1a-b3a1-33090e35db06" providerId="ADAL" clId="{F5B953ED-52A5-4DDC-B605-44D8BD85C330}" dt="2021-02-20T18:00:33.601" v="17420" actId="700"/>
          <ac:spMkLst>
            <pc:docMk/>
            <pc:sldMk cId="3384445826" sldId="634"/>
            <ac:spMk id="3" creationId="{692B5ADD-3390-4254-B6D4-EE40F3E9166F}"/>
          </ac:spMkLst>
        </pc:spChg>
        <pc:spChg chg="add mod ord">
          <ac:chgData name="Alejandro" userId="d318735d-b8e5-4f1a-b3a1-33090e35db06" providerId="ADAL" clId="{F5B953ED-52A5-4DDC-B605-44D8BD85C330}" dt="2021-02-20T18:06:29.610" v="17496" actId="21"/>
          <ac:spMkLst>
            <pc:docMk/>
            <pc:sldMk cId="3384445826" sldId="634"/>
            <ac:spMk id="4" creationId="{38743A0D-DC60-49C0-B678-BAE79640FF00}"/>
          </ac:spMkLst>
        </pc:spChg>
        <pc:spChg chg="add del mod ord">
          <ac:chgData name="Alejandro" userId="d318735d-b8e5-4f1a-b3a1-33090e35db06" providerId="ADAL" clId="{F5B953ED-52A5-4DDC-B605-44D8BD85C330}" dt="2021-02-20T18:06:57.892" v="17501" actId="21"/>
          <ac:spMkLst>
            <pc:docMk/>
            <pc:sldMk cId="3384445826" sldId="634"/>
            <ac:spMk id="5" creationId="{EF53E6E8-0270-4EB8-93D1-BD1980A45787}"/>
          </ac:spMkLst>
        </pc:spChg>
        <pc:spChg chg="add del mod ord">
          <ac:chgData name="Alejandro" userId="d318735d-b8e5-4f1a-b3a1-33090e35db06" providerId="ADAL" clId="{F5B953ED-52A5-4DDC-B605-44D8BD85C330}" dt="2021-02-20T18:02:27.695" v="17454" actId="700"/>
          <ac:spMkLst>
            <pc:docMk/>
            <pc:sldMk cId="3384445826" sldId="634"/>
            <ac:spMk id="6" creationId="{35D3E9C0-A8E7-42D5-8C01-ED2CC8CEA480}"/>
          </ac:spMkLst>
        </pc:spChg>
        <pc:spChg chg="add del mod ord">
          <ac:chgData name="Alejandro" userId="d318735d-b8e5-4f1a-b3a1-33090e35db06" providerId="ADAL" clId="{F5B953ED-52A5-4DDC-B605-44D8BD85C330}" dt="2021-02-20T18:02:27.695" v="17454" actId="700"/>
          <ac:spMkLst>
            <pc:docMk/>
            <pc:sldMk cId="3384445826" sldId="634"/>
            <ac:spMk id="7" creationId="{101E30EE-5E7F-4C4B-B144-774FA5799ABC}"/>
          </ac:spMkLst>
        </pc:spChg>
        <pc:spChg chg="add del mod ord">
          <ac:chgData name="Alejandro" userId="d318735d-b8e5-4f1a-b3a1-33090e35db06" providerId="ADAL" clId="{F5B953ED-52A5-4DDC-B605-44D8BD85C330}" dt="2021-02-20T18:06:57.892" v="17501" actId="21"/>
          <ac:spMkLst>
            <pc:docMk/>
            <pc:sldMk cId="3384445826" sldId="634"/>
            <ac:spMk id="8" creationId="{42BED6E4-C6C0-41EE-BC18-A11B00672490}"/>
          </ac:spMkLst>
        </pc:spChg>
        <pc:spChg chg="add mod">
          <ac:chgData name="Alejandro" userId="d318735d-b8e5-4f1a-b3a1-33090e35db06" providerId="ADAL" clId="{F5B953ED-52A5-4DDC-B605-44D8BD85C330}" dt="2021-02-20T18:06:57.892" v="17501" actId="21"/>
          <ac:spMkLst>
            <pc:docMk/>
            <pc:sldMk cId="3384445826" sldId="634"/>
            <ac:spMk id="10" creationId="{5A9E9A7B-206D-4695-A6DC-6F74C6E01AA5}"/>
          </ac:spMkLst>
        </pc:spChg>
        <pc:spChg chg="add mod">
          <ac:chgData name="Alejandro" userId="d318735d-b8e5-4f1a-b3a1-33090e35db06" providerId="ADAL" clId="{F5B953ED-52A5-4DDC-B605-44D8BD85C330}" dt="2021-02-20T18:06:57.892" v="17501" actId="21"/>
          <ac:spMkLst>
            <pc:docMk/>
            <pc:sldMk cId="3384445826" sldId="634"/>
            <ac:spMk id="12" creationId="{EBEAABAC-AB44-45B6-A096-63293084D87B}"/>
          </ac:spMkLst>
        </pc:spChg>
      </pc:sldChg>
      <pc:sldChg chg="addSp delSp modSp add mod ord">
        <pc:chgData name="Alejandro" userId="d318735d-b8e5-4f1a-b3a1-33090e35db06" providerId="ADAL" clId="{F5B953ED-52A5-4DDC-B605-44D8BD85C330}" dt="2021-02-20T18:07:50.737" v="17515" actId="255"/>
        <pc:sldMkLst>
          <pc:docMk/>
          <pc:sldMk cId="962254905" sldId="635"/>
        </pc:sldMkLst>
        <pc:spChg chg="mod">
          <ac:chgData name="Alejandro" userId="d318735d-b8e5-4f1a-b3a1-33090e35db06" providerId="ADAL" clId="{F5B953ED-52A5-4DDC-B605-44D8BD85C330}" dt="2021-02-20T18:06:38.694" v="17497"/>
          <ac:spMkLst>
            <pc:docMk/>
            <pc:sldMk cId="962254905" sldId="635"/>
            <ac:spMk id="4" creationId="{21BF2554-16AD-4777-9476-781B6C6C4D1D}"/>
          </ac:spMkLst>
        </pc:spChg>
        <pc:spChg chg="del">
          <ac:chgData name="Alejandro" userId="d318735d-b8e5-4f1a-b3a1-33090e35db06" providerId="ADAL" clId="{F5B953ED-52A5-4DDC-B605-44D8BD85C330}" dt="2021-02-20T18:06:48.855" v="17500" actId="478"/>
          <ac:spMkLst>
            <pc:docMk/>
            <pc:sldMk cId="962254905" sldId="635"/>
            <ac:spMk id="40" creationId="{7B2562EF-C176-4E09-8B63-961AFE5B3D2A}"/>
          </ac:spMkLst>
        </pc:spChg>
        <pc:spChg chg="add mod">
          <ac:chgData name="Alejandro" userId="d318735d-b8e5-4f1a-b3a1-33090e35db06" providerId="ADAL" clId="{F5B953ED-52A5-4DDC-B605-44D8BD85C330}" dt="2021-02-20T18:07:05.943" v="17504" actId="1076"/>
          <ac:spMkLst>
            <pc:docMk/>
            <pc:sldMk cId="962254905" sldId="635"/>
            <ac:spMk id="43" creationId="{895FDE39-D9FD-457F-8E78-0132CCD8EACE}"/>
          </ac:spMkLst>
        </pc:spChg>
        <pc:spChg chg="add mod">
          <ac:chgData name="Alejandro" userId="d318735d-b8e5-4f1a-b3a1-33090e35db06" providerId="ADAL" clId="{F5B953ED-52A5-4DDC-B605-44D8BD85C330}" dt="2021-02-20T18:07:50.737" v="17515" actId="255"/>
          <ac:spMkLst>
            <pc:docMk/>
            <pc:sldMk cId="962254905" sldId="635"/>
            <ac:spMk id="44" creationId="{D12A042A-1DA1-4C6C-A0E7-8BC575E4ECCE}"/>
          </ac:spMkLst>
        </pc:spChg>
        <pc:picChg chg="del">
          <ac:chgData name="Alejandro" userId="d318735d-b8e5-4f1a-b3a1-33090e35db06" providerId="ADAL" clId="{F5B953ED-52A5-4DDC-B605-44D8BD85C330}" dt="2021-02-20T18:06:44.762" v="17498" actId="478"/>
          <ac:picMkLst>
            <pc:docMk/>
            <pc:sldMk cId="962254905" sldId="635"/>
            <ac:picMk id="7" creationId="{5A7A9E36-78EF-41AD-9798-C8EDF052469D}"/>
          </ac:picMkLst>
        </pc:picChg>
        <pc:picChg chg="del">
          <ac:chgData name="Alejandro" userId="d318735d-b8e5-4f1a-b3a1-33090e35db06" providerId="ADAL" clId="{F5B953ED-52A5-4DDC-B605-44D8BD85C330}" dt="2021-02-20T18:06:47.026" v="17499" actId="478"/>
          <ac:picMkLst>
            <pc:docMk/>
            <pc:sldMk cId="962254905" sldId="635"/>
            <ac:picMk id="42" creationId="{8531CC8D-8ADC-4407-B307-10EE85B2813E}"/>
          </ac:picMkLst>
        </pc:picChg>
      </pc:sldChg>
      <pc:sldChg chg="addSp delSp modSp new mod ord setBg modClrScheme chgLayout">
        <pc:chgData name="Alejandro" userId="d318735d-b8e5-4f1a-b3a1-33090e35db06" providerId="ADAL" clId="{F5B953ED-52A5-4DDC-B605-44D8BD85C330}" dt="2021-02-21T08:57:55.896" v="17948"/>
        <pc:sldMkLst>
          <pc:docMk/>
          <pc:sldMk cId="562158882" sldId="636"/>
        </pc:sldMkLst>
        <pc:spChg chg="del mod ord">
          <ac:chgData name="Alejandro" userId="d318735d-b8e5-4f1a-b3a1-33090e35db06" providerId="ADAL" clId="{F5B953ED-52A5-4DDC-B605-44D8BD85C330}" dt="2021-02-20T18:09:16.827" v="17518" actId="700"/>
          <ac:spMkLst>
            <pc:docMk/>
            <pc:sldMk cId="562158882" sldId="636"/>
            <ac:spMk id="2" creationId="{4C1BF58C-6F23-4B7E-877F-99349B289545}"/>
          </ac:spMkLst>
        </pc:spChg>
        <pc:spChg chg="del mod ord">
          <ac:chgData name="Alejandro" userId="d318735d-b8e5-4f1a-b3a1-33090e35db06" providerId="ADAL" clId="{F5B953ED-52A5-4DDC-B605-44D8BD85C330}" dt="2021-02-20T18:09:16.827" v="17518" actId="700"/>
          <ac:spMkLst>
            <pc:docMk/>
            <pc:sldMk cId="562158882" sldId="636"/>
            <ac:spMk id="3" creationId="{8DBC68D9-5E8F-4CD7-B5CA-3120D5478D2E}"/>
          </ac:spMkLst>
        </pc:spChg>
        <pc:spChg chg="del">
          <ac:chgData name="Alejandro" userId="d318735d-b8e5-4f1a-b3a1-33090e35db06" providerId="ADAL" clId="{F5B953ED-52A5-4DDC-B605-44D8BD85C330}" dt="2021-02-20T18:09:16.827" v="17518" actId="700"/>
          <ac:spMkLst>
            <pc:docMk/>
            <pc:sldMk cId="562158882" sldId="636"/>
            <ac:spMk id="4" creationId="{75A3BE26-BAFD-42BA-8117-0012CB4EB49D}"/>
          </ac:spMkLst>
        </pc:spChg>
        <pc:spChg chg="add mod ord">
          <ac:chgData name="Alejandro" userId="d318735d-b8e5-4f1a-b3a1-33090e35db06" providerId="ADAL" clId="{F5B953ED-52A5-4DDC-B605-44D8BD85C330}" dt="2021-02-20T18:11:59.396" v="17642" actId="26606"/>
          <ac:spMkLst>
            <pc:docMk/>
            <pc:sldMk cId="562158882" sldId="636"/>
            <ac:spMk id="5" creationId="{0B6CCA4C-BF10-40C4-A2A4-9C2BA0845470}"/>
          </ac:spMkLst>
        </pc:spChg>
        <pc:spChg chg="add mod ord">
          <ac:chgData name="Alejandro" userId="d318735d-b8e5-4f1a-b3a1-33090e35db06" providerId="ADAL" clId="{F5B953ED-52A5-4DDC-B605-44D8BD85C330}" dt="2021-02-20T18:16:48.294" v="17869" actId="1076"/>
          <ac:spMkLst>
            <pc:docMk/>
            <pc:sldMk cId="562158882" sldId="636"/>
            <ac:spMk id="6" creationId="{9270C068-C192-4708-B48D-B1095C63F251}"/>
          </ac:spMkLst>
        </pc:spChg>
        <pc:spChg chg="add del">
          <ac:chgData name="Alejandro" userId="d318735d-b8e5-4f1a-b3a1-33090e35db06" providerId="ADAL" clId="{F5B953ED-52A5-4DDC-B605-44D8BD85C330}" dt="2021-02-20T18:16:40.454" v="17863"/>
          <ac:spMkLst>
            <pc:docMk/>
            <pc:sldMk cId="562158882" sldId="636"/>
            <ac:spMk id="7" creationId="{5B699695-C455-4D1B-A0BA-ECF467A33A4A}"/>
          </ac:spMkLst>
        </pc:spChg>
        <pc:spChg chg="add">
          <ac:chgData name="Alejandro" userId="d318735d-b8e5-4f1a-b3a1-33090e35db06" providerId="ADAL" clId="{F5B953ED-52A5-4DDC-B605-44D8BD85C330}" dt="2021-02-20T18:11:59.396" v="17642" actId="26606"/>
          <ac:spMkLst>
            <pc:docMk/>
            <pc:sldMk cId="562158882" sldId="636"/>
            <ac:spMk id="12" creationId="{146B3DF3-4614-46A9-9E5E-D14431DCC694}"/>
          </ac:spMkLst>
        </pc:spChg>
        <pc:grpChg chg="add">
          <ac:chgData name="Alejandro" userId="d318735d-b8e5-4f1a-b3a1-33090e35db06" providerId="ADAL" clId="{F5B953ED-52A5-4DDC-B605-44D8BD85C330}" dt="2021-02-20T18:11:59.396" v="17642" actId="26606"/>
          <ac:grpSpMkLst>
            <pc:docMk/>
            <pc:sldMk cId="562158882" sldId="636"/>
            <ac:grpSpMk id="14" creationId="{96AF5BED-1831-4A88-91BC-55D58BF9F232}"/>
          </ac:grpSpMkLst>
        </pc:grpChg>
        <pc:picChg chg="add">
          <ac:chgData name="Alejandro" userId="d318735d-b8e5-4f1a-b3a1-33090e35db06" providerId="ADAL" clId="{F5B953ED-52A5-4DDC-B605-44D8BD85C330}" dt="2021-02-20T18:11:59.396" v="17642" actId="26606"/>
          <ac:picMkLst>
            <pc:docMk/>
            <pc:sldMk cId="562158882" sldId="636"/>
            <ac:picMk id="8" creationId="{0C149C84-01A3-47A5-8692-E0E2D4575C4E}"/>
          </ac:picMkLst>
        </pc:picChg>
      </pc:sldChg>
      <pc:sldChg chg="addSp delSp modSp new mod ord setBg setClrOvrMap">
        <pc:chgData name="Alejandro" userId="d318735d-b8e5-4f1a-b3a1-33090e35db06" providerId="ADAL" clId="{F5B953ED-52A5-4DDC-B605-44D8BD85C330}" dt="2021-02-21T08:57:55.896" v="17948"/>
        <pc:sldMkLst>
          <pc:docMk/>
          <pc:sldMk cId="3650189306" sldId="637"/>
        </pc:sldMkLst>
        <pc:spChg chg="mod">
          <ac:chgData name="Alejandro" userId="d318735d-b8e5-4f1a-b3a1-33090e35db06" providerId="ADAL" clId="{F5B953ED-52A5-4DDC-B605-44D8BD85C330}" dt="2021-02-20T18:29:59.594" v="17946" actId="26606"/>
          <ac:spMkLst>
            <pc:docMk/>
            <pc:sldMk cId="3650189306" sldId="637"/>
            <ac:spMk id="2" creationId="{3DAD5AC2-50DA-4EA2-8AEB-2FCF7FCDB01A}"/>
          </ac:spMkLst>
        </pc:spChg>
        <pc:spChg chg="mod">
          <ac:chgData name="Alejandro" userId="d318735d-b8e5-4f1a-b3a1-33090e35db06" providerId="ADAL" clId="{F5B953ED-52A5-4DDC-B605-44D8BD85C330}" dt="2021-02-20T18:29:59.594" v="17946" actId="26606"/>
          <ac:spMkLst>
            <pc:docMk/>
            <pc:sldMk cId="3650189306" sldId="637"/>
            <ac:spMk id="3" creationId="{89B8C32A-8C01-40F4-B4DB-231B096ED330}"/>
          </ac:spMkLst>
        </pc:spChg>
        <pc:spChg chg="add del">
          <ac:chgData name="Alejandro" userId="d318735d-b8e5-4f1a-b3a1-33090e35db06" providerId="ADAL" clId="{F5B953ED-52A5-4DDC-B605-44D8BD85C330}" dt="2021-02-20T18:28:33.898" v="17925" actId="22"/>
          <ac:spMkLst>
            <pc:docMk/>
            <pc:sldMk cId="3650189306" sldId="637"/>
            <ac:spMk id="5" creationId="{A0A857A1-F9BE-42AA-9C13-D326DCA1E6FA}"/>
          </ac:spMkLst>
        </pc:spChg>
        <pc:spChg chg="add mod">
          <ac:chgData name="Alejandro" userId="d318735d-b8e5-4f1a-b3a1-33090e35db06" providerId="ADAL" clId="{F5B953ED-52A5-4DDC-B605-44D8BD85C330}" dt="2021-02-20T18:29:59.594" v="17946" actId="26606"/>
          <ac:spMkLst>
            <pc:docMk/>
            <pc:sldMk cId="3650189306" sldId="637"/>
            <ac:spMk id="6" creationId="{7128F20D-D327-4343-85F2-002A2670E040}"/>
          </ac:spMkLst>
        </pc:spChg>
        <pc:spChg chg="add">
          <ac:chgData name="Alejandro" userId="d318735d-b8e5-4f1a-b3a1-33090e35db06" providerId="ADAL" clId="{F5B953ED-52A5-4DDC-B605-44D8BD85C330}" dt="2021-02-20T18:29:59.594" v="17946" actId="26606"/>
          <ac:spMkLst>
            <pc:docMk/>
            <pc:sldMk cId="3650189306" sldId="637"/>
            <ac:spMk id="11" creationId="{10F24D38-B79E-44B4-830E-043F45D96DC2}"/>
          </ac:spMkLst>
        </pc:spChg>
        <pc:cxnChg chg="add">
          <ac:chgData name="Alejandro" userId="d318735d-b8e5-4f1a-b3a1-33090e35db06" providerId="ADAL" clId="{F5B953ED-52A5-4DDC-B605-44D8BD85C330}" dt="2021-02-20T18:29:59.594" v="17946" actId="26606"/>
          <ac:cxnSpMkLst>
            <pc:docMk/>
            <pc:sldMk cId="3650189306" sldId="637"/>
            <ac:cxnSpMk id="13" creationId="{FC469874-256B-45B3-A79C-7591B4BA1ECC}"/>
          </ac:cxnSpMkLst>
        </pc:cxnChg>
      </pc:sldChg>
      <pc:sldChg chg="addSp modSp new mod setBg">
        <pc:chgData name="Alejandro" userId="d318735d-b8e5-4f1a-b3a1-33090e35db06" providerId="ADAL" clId="{F5B953ED-52A5-4DDC-B605-44D8BD85C330}" dt="2021-02-21T09:05:16.033" v="18321" actId="26606"/>
        <pc:sldMkLst>
          <pc:docMk/>
          <pc:sldMk cId="2934835210" sldId="638"/>
        </pc:sldMkLst>
        <pc:spChg chg="mod">
          <ac:chgData name="Alejandro" userId="d318735d-b8e5-4f1a-b3a1-33090e35db06" providerId="ADAL" clId="{F5B953ED-52A5-4DDC-B605-44D8BD85C330}" dt="2021-02-21T09:05:16.033" v="18321" actId="26606"/>
          <ac:spMkLst>
            <pc:docMk/>
            <pc:sldMk cId="2934835210" sldId="638"/>
            <ac:spMk id="2" creationId="{09AE96B2-0027-4465-80EA-CBB80BCF85F3}"/>
          </ac:spMkLst>
        </pc:spChg>
        <pc:spChg chg="mod">
          <ac:chgData name="Alejandro" userId="d318735d-b8e5-4f1a-b3a1-33090e35db06" providerId="ADAL" clId="{F5B953ED-52A5-4DDC-B605-44D8BD85C330}" dt="2021-02-21T09:05:16.033" v="18321" actId="26606"/>
          <ac:spMkLst>
            <pc:docMk/>
            <pc:sldMk cId="2934835210" sldId="638"/>
            <ac:spMk id="3" creationId="{C3E93CE4-BC21-4C63-9042-61696F979521}"/>
          </ac:spMkLst>
        </pc:spChg>
        <pc:spChg chg="add">
          <ac:chgData name="Alejandro" userId="d318735d-b8e5-4f1a-b3a1-33090e35db06" providerId="ADAL" clId="{F5B953ED-52A5-4DDC-B605-44D8BD85C330}" dt="2021-02-21T09:05:16.033" v="18321" actId="26606"/>
          <ac:spMkLst>
            <pc:docMk/>
            <pc:sldMk cId="2934835210" sldId="638"/>
            <ac:spMk id="8" creationId="{07B730BC-B9B7-44AF-9C1F-18798A91F577}"/>
          </ac:spMkLst>
        </pc:spChg>
        <pc:spChg chg="add">
          <ac:chgData name="Alejandro" userId="d318735d-b8e5-4f1a-b3a1-33090e35db06" providerId="ADAL" clId="{F5B953ED-52A5-4DDC-B605-44D8BD85C330}" dt="2021-02-21T09:05:16.033" v="18321" actId="26606"/>
          <ac:spMkLst>
            <pc:docMk/>
            <pc:sldMk cId="2934835210" sldId="638"/>
            <ac:spMk id="10" creationId="{55BEA00D-3D81-4954-A11A-1E1A06543C97}"/>
          </ac:spMkLst>
        </pc:spChg>
        <pc:spChg chg="add">
          <ac:chgData name="Alejandro" userId="d318735d-b8e5-4f1a-b3a1-33090e35db06" providerId="ADAL" clId="{F5B953ED-52A5-4DDC-B605-44D8BD85C330}" dt="2021-02-21T09:05:16.033" v="18321" actId="26606"/>
          <ac:spMkLst>
            <pc:docMk/>
            <pc:sldMk cId="2934835210" sldId="638"/>
            <ac:spMk id="12" creationId="{CC59F35D-3AEE-407C-8DA7-F495CB9B522A}"/>
          </ac:spMkLst>
        </pc:spChg>
        <pc:spChg chg="add">
          <ac:chgData name="Alejandro" userId="d318735d-b8e5-4f1a-b3a1-33090e35db06" providerId="ADAL" clId="{F5B953ED-52A5-4DDC-B605-44D8BD85C330}" dt="2021-02-21T09:05:16.033" v="18321" actId="26606"/>
          <ac:spMkLst>
            <pc:docMk/>
            <pc:sldMk cId="2934835210" sldId="638"/>
            <ac:spMk id="14" creationId="{32C3FE3A-8087-4BDC-BF2B-462E8D8F6FD7}"/>
          </ac:spMkLst>
        </pc:spChg>
      </pc:sldChg>
      <pc:sldChg chg="addSp delSp modSp new mod setBg modClrScheme chgLayout">
        <pc:chgData name="Alejandro" userId="d318735d-b8e5-4f1a-b3a1-33090e35db06" providerId="ADAL" clId="{F5B953ED-52A5-4DDC-B605-44D8BD85C330}" dt="2021-02-21T09:08:37.653" v="18471" actId="26606"/>
        <pc:sldMkLst>
          <pc:docMk/>
          <pc:sldMk cId="2654549421" sldId="639"/>
        </pc:sldMkLst>
        <pc:spChg chg="del mod ord">
          <ac:chgData name="Alejandro" userId="d318735d-b8e5-4f1a-b3a1-33090e35db06" providerId="ADAL" clId="{F5B953ED-52A5-4DDC-B605-44D8BD85C330}" dt="2021-02-21T09:06:12.712" v="18323" actId="700"/>
          <ac:spMkLst>
            <pc:docMk/>
            <pc:sldMk cId="2654549421" sldId="639"/>
            <ac:spMk id="2" creationId="{F11E4219-16CA-4F04-A70F-8ABD6D16E1CD}"/>
          </ac:spMkLst>
        </pc:spChg>
        <pc:spChg chg="del mod ord">
          <ac:chgData name="Alejandro" userId="d318735d-b8e5-4f1a-b3a1-33090e35db06" providerId="ADAL" clId="{F5B953ED-52A5-4DDC-B605-44D8BD85C330}" dt="2021-02-21T09:06:12.712" v="18323" actId="700"/>
          <ac:spMkLst>
            <pc:docMk/>
            <pc:sldMk cId="2654549421" sldId="639"/>
            <ac:spMk id="3" creationId="{0ACDF434-E068-43A3-BEF1-8CEE9FFD7092}"/>
          </ac:spMkLst>
        </pc:spChg>
        <pc:spChg chg="del">
          <ac:chgData name="Alejandro" userId="d318735d-b8e5-4f1a-b3a1-33090e35db06" providerId="ADAL" clId="{F5B953ED-52A5-4DDC-B605-44D8BD85C330}" dt="2021-02-21T09:06:12.712" v="18323" actId="700"/>
          <ac:spMkLst>
            <pc:docMk/>
            <pc:sldMk cId="2654549421" sldId="639"/>
            <ac:spMk id="4" creationId="{58B8E266-DA77-459B-A3F0-20AA08DF6FEE}"/>
          </ac:spMkLst>
        </pc:spChg>
        <pc:spChg chg="add mod ord">
          <ac:chgData name="Alejandro" userId="d318735d-b8e5-4f1a-b3a1-33090e35db06" providerId="ADAL" clId="{F5B953ED-52A5-4DDC-B605-44D8BD85C330}" dt="2021-02-21T09:08:37.653" v="18471" actId="26606"/>
          <ac:spMkLst>
            <pc:docMk/>
            <pc:sldMk cId="2654549421" sldId="639"/>
            <ac:spMk id="5" creationId="{DF1281EB-389C-4D2C-966F-AE27584A0013}"/>
          </ac:spMkLst>
        </pc:spChg>
        <pc:spChg chg="add mod ord">
          <ac:chgData name="Alejandro" userId="d318735d-b8e5-4f1a-b3a1-33090e35db06" providerId="ADAL" clId="{F5B953ED-52A5-4DDC-B605-44D8BD85C330}" dt="2021-02-21T09:08:37.653" v="18471" actId="26606"/>
          <ac:spMkLst>
            <pc:docMk/>
            <pc:sldMk cId="2654549421" sldId="639"/>
            <ac:spMk id="6" creationId="{C5DEE140-1BE6-4AFB-806F-8D237EF98661}"/>
          </ac:spMkLst>
        </pc:spChg>
        <pc:spChg chg="add">
          <ac:chgData name="Alejandro" userId="d318735d-b8e5-4f1a-b3a1-33090e35db06" providerId="ADAL" clId="{F5B953ED-52A5-4DDC-B605-44D8BD85C330}" dt="2021-02-21T09:08:37.653" v="18471" actId="26606"/>
          <ac:spMkLst>
            <pc:docMk/>
            <pc:sldMk cId="2654549421" sldId="639"/>
            <ac:spMk id="11" creationId="{09588DA8-065E-4F6F-8EFD-43104AB2E0CF}"/>
          </ac:spMkLst>
        </pc:spChg>
        <pc:spChg chg="add">
          <ac:chgData name="Alejandro" userId="d318735d-b8e5-4f1a-b3a1-33090e35db06" providerId="ADAL" clId="{F5B953ED-52A5-4DDC-B605-44D8BD85C330}" dt="2021-02-21T09:08:37.653" v="18471" actId="26606"/>
          <ac:spMkLst>
            <pc:docMk/>
            <pc:sldMk cId="2654549421" sldId="639"/>
            <ac:spMk id="13" creationId="{C4285719-470E-454C-AF62-8323075F1F5B}"/>
          </ac:spMkLst>
        </pc:spChg>
        <pc:spChg chg="add">
          <ac:chgData name="Alejandro" userId="d318735d-b8e5-4f1a-b3a1-33090e35db06" providerId="ADAL" clId="{F5B953ED-52A5-4DDC-B605-44D8BD85C330}" dt="2021-02-21T09:08:37.653" v="18471" actId="26606"/>
          <ac:spMkLst>
            <pc:docMk/>
            <pc:sldMk cId="2654549421" sldId="639"/>
            <ac:spMk id="15" creationId="{CD9FE4EF-C4D8-49A0-B2FF-81D8DB7D8A24}"/>
          </ac:spMkLst>
        </pc:spChg>
        <pc:spChg chg="add">
          <ac:chgData name="Alejandro" userId="d318735d-b8e5-4f1a-b3a1-33090e35db06" providerId="ADAL" clId="{F5B953ED-52A5-4DDC-B605-44D8BD85C330}" dt="2021-02-21T09:08:37.653" v="18471" actId="26606"/>
          <ac:spMkLst>
            <pc:docMk/>
            <pc:sldMk cId="2654549421" sldId="639"/>
            <ac:spMk id="17" creationId="{4300840D-0A0B-4512-BACA-B439D5B9C57C}"/>
          </ac:spMkLst>
        </pc:spChg>
        <pc:spChg chg="add">
          <ac:chgData name="Alejandro" userId="d318735d-b8e5-4f1a-b3a1-33090e35db06" providerId="ADAL" clId="{F5B953ED-52A5-4DDC-B605-44D8BD85C330}" dt="2021-02-21T09:08:37.653" v="18471" actId="26606"/>
          <ac:spMkLst>
            <pc:docMk/>
            <pc:sldMk cId="2654549421" sldId="639"/>
            <ac:spMk id="19" creationId="{D2B78728-A580-49A7-84F9-6EF6F583ADE0}"/>
          </ac:spMkLst>
        </pc:spChg>
        <pc:spChg chg="add">
          <ac:chgData name="Alejandro" userId="d318735d-b8e5-4f1a-b3a1-33090e35db06" providerId="ADAL" clId="{F5B953ED-52A5-4DDC-B605-44D8BD85C330}" dt="2021-02-21T09:08:37.653" v="18471" actId="26606"/>
          <ac:spMkLst>
            <pc:docMk/>
            <pc:sldMk cId="2654549421" sldId="639"/>
            <ac:spMk id="21" creationId="{38FAA1A1-D861-433F-88FA-1E9D6FD31D11}"/>
          </ac:spMkLst>
        </pc:spChg>
        <pc:spChg chg="add">
          <ac:chgData name="Alejandro" userId="d318735d-b8e5-4f1a-b3a1-33090e35db06" providerId="ADAL" clId="{F5B953ED-52A5-4DDC-B605-44D8BD85C330}" dt="2021-02-21T09:08:37.653" v="18471" actId="26606"/>
          <ac:spMkLst>
            <pc:docMk/>
            <pc:sldMk cId="2654549421" sldId="639"/>
            <ac:spMk id="23" creationId="{8D71EDA1-87BF-4D5D-AB79-F346FD19278A}"/>
          </ac:spMkLst>
        </pc:spChg>
      </pc:sldChg>
      <pc:sldChg chg="addSp modSp new mod setBg">
        <pc:chgData name="Alejandro" userId="d318735d-b8e5-4f1a-b3a1-33090e35db06" providerId="ADAL" clId="{F5B953ED-52A5-4DDC-B605-44D8BD85C330}" dt="2021-02-21T09:40:05.884" v="18718" actId="20577"/>
        <pc:sldMkLst>
          <pc:docMk/>
          <pc:sldMk cId="3311955499" sldId="640"/>
        </pc:sldMkLst>
        <pc:spChg chg="mod">
          <ac:chgData name="Alejandro" userId="d318735d-b8e5-4f1a-b3a1-33090e35db06" providerId="ADAL" clId="{F5B953ED-52A5-4DDC-B605-44D8BD85C330}" dt="2021-02-21T09:35:27.792" v="18544" actId="26606"/>
          <ac:spMkLst>
            <pc:docMk/>
            <pc:sldMk cId="3311955499" sldId="640"/>
            <ac:spMk id="2" creationId="{68AB34E9-426D-4CCB-952E-E23417426852}"/>
          </ac:spMkLst>
        </pc:spChg>
        <pc:spChg chg="mod ord">
          <ac:chgData name="Alejandro" userId="d318735d-b8e5-4f1a-b3a1-33090e35db06" providerId="ADAL" clId="{F5B953ED-52A5-4DDC-B605-44D8BD85C330}" dt="2021-02-21T09:40:05.884" v="18718" actId="20577"/>
          <ac:spMkLst>
            <pc:docMk/>
            <pc:sldMk cId="3311955499" sldId="640"/>
            <ac:spMk id="3" creationId="{10CC005C-A59B-4EE9-B620-2E71879B5643}"/>
          </ac:spMkLst>
        </pc:spChg>
        <pc:spChg chg="add">
          <ac:chgData name="Alejandro" userId="d318735d-b8e5-4f1a-b3a1-33090e35db06" providerId="ADAL" clId="{F5B953ED-52A5-4DDC-B605-44D8BD85C330}" dt="2021-02-21T09:35:27.792" v="18544" actId="26606"/>
          <ac:spMkLst>
            <pc:docMk/>
            <pc:sldMk cId="3311955499" sldId="640"/>
            <ac:spMk id="12" creationId="{33CD251C-A887-4D2F-925B-FC097198538B}"/>
          </ac:spMkLst>
        </pc:spChg>
        <pc:spChg chg="add mod">
          <ac:chgData name="Alejandro" userId="d318735d-b8e5-4f1a-b3a1-33090e35db06" providerId="ADAL" clId="{F5B953ED-52A5-4DDC-B605-44D8BD85C330}" dt="2021-02-21T09:38:39.970" v="18577" actId="1076"/>
          <ac:spMkLst>
            <pc:docMk/>
            <pc:sldMk cId="3311955499" sldId="640"/>
            <ac:spMk id="13" creationId="{1887AC86-FABE-46BC-8278-5C0F41E642E3}"/>
          </ac:spMkLst>
        </pc:spChg>
        <pc:spChg chg="add">
          <ac:chgData name="Alejandro" userId="d318735d-b8e5-4f1a-b3a1-33090e35db06" providerId="ADAL" clId="{F5B953ED-52A5-4DDC-B605-44D8BD85C330}" dt="2021-02-21T09:35:27.792" v="18544" actId="26606"/>
          <ac:spMkLst>
            <pc:docMk/>
            <pc:sldMk cId="3311955499" sldId="640"/>
            <ac:spMk id="14" creationId="{3B2069EE-A08E-44F0-B3F9-3CF8CC2DCAD5}"/>
          </ac:spMkLst>
        </pc:spChg>
        <pc:spChg chg="add mod">
          <ac:chgData name="Alejandro" userId="d318735d-b8e5-4f1a-b3a1-33090e35db06" providerId="ADAL" clId="{F5B953ED-52A5-4DDC-B605-44D8BD85C330}" dt="2021-02-21T09:38:39.970" v="18577" actId="1076"/>
          <ac:spMkLst>
            <pc:docMk/>
            <pc:sldMk cId="3311955499" sldId="640"/>
            <ac:spMk id="15" creationId="{CA58D8FF-4076-4185-B5B2-A1A0EED310DD}"/>
          </ac:spMkLst>
        </pc:spChg>
        <pc:spChg chg="add mod">
          <ac:chgData name="Alejandro" userId="d318735d-b8e5-4f1a-b3a1-33090e35db06" providerId="ADAL" clId="{F5B953ED-52A5-4DDC-B605-44D8BD85C330}" dt="2021-02-21T09:38:39.970" v="18577" actId="1076"/>
          <ac:spMkLst>
            <pc:docMk/>
            <pc:sldMk cId="3311955499" sldId="640"/>
            <ac:spMk id="19" creationId="{34EF3CF3-C7C7-4923-85B1-D3C4FEEE4C2A}"/>
          </ac:spMkLst>
        </pc:spChg>
        <pc:spChg chg="add mod">
          <ac:chgData name="Alejandro" userId="d318735d-b8e5-4f1a-b3a1-33090e35db06" providerId="ADAL" clId="{F5B953ED-52A5-4DDC-B605-44D8BD85C330}" dt="2021-02-21T09:38:39.970" v="18577" actId="1076"/>
          <ac:spMkLst>
            <pc:docMk/>
            <pc:sldMk cId="3311955499" sldId="640"/>
            <ac:spMk id="20" creationId="{6A15859A-DB39-4216-8968-C7450DAEC15E}"/>
          </ac:spMkLst>
        </pc:spChg>
        <pc:grpChg chg="add">
          <ac:chgData name="Alejandro" userId="d318735d-b8e5-4f1a-b3a1-33090e35db06" providerId="ADAL" clId="{F5B953ED-52A5-4DDC-B605-44D8BD85C330}" dt="2021-02-21T09:35:27.792" v="18544" actId="26606"/>
          <ac:grpSpMkLst>
            <pc:docMk/>
            <pc:sldMk cId="3311955499" sldId="640"/>
            <ac:grpSpMk id="16" creationId="{9C6E8597-0CCE-4A8A-9326-AA52691A1C81}"/>
          </ac:grpSpMkLst>
        </pc:grpChg>
        <pc:picChg chg="add mod">
          <ac:chgData name="Alejandro" userId="d318735d-b8e5-4f1a-b3a1-33090e35db06" providerId="ADAL" clId="{F5B953ED-52A5-4DDC-B605-44D8BD85C330}" dt="2021-02-21T09:38:39.970" v="18577" actId="1076"/>
          <ac:picMkLst>
            <pc:docMk/>
            <pc:sldMk cId="3311955499" sldId="640"/>
            <ac:picMk id="5" creationId="{63FF5437-53C6-4A5D-957A-0CFD7340FFFE}"/>
          </ac:picMkLst>
        </pc:picChg>
        <pc:picChg chg="add mod">
          <ac:chgData name="Alejandro" userId="d318735d-b8e5-4f1a-b3a1-33090e35db06" providerId="ADAL" clId="{F5B953ED-52A5-4DDC-B605-44D8BD85C330}" dt="2021-02-21T09:38:39.970" v="18577" actId="1076"/>
          <ac:picMkLst>
            <pc:docMk/>
            <pc:sldMk cId="3311955499" sldId="640"/>
            <ac:picMk id="7" creationId="{7BB2097E-4C8B-4F2F-8FC5-6F98686B0EFD}"/>
          </ac:picMkLst>
        </pc:picChg>
      </pc:sldChg>
      <pc:sldChg chg="addSp delSp modSp new mod modClrScheme chgLayout">
        <pc:chgData name="Alejandro" userId="d318735d-b8e5-4f1a-b3a1-33090e35db06" providerId="ADAL" clId="{F5B953ED-52A5-4DDC-B605-44D8BD85C330}" dt="2021-02-21T10:48:40.496" v="19248" actId="1076"/>
        <pc:sldMkLst>
          <pc:docMk/>
          <pc:sldMk cId="1067567137" sldId="641"/>
        </pc:sldMkLst>
        <pc:spChg chg="mod ord">
          <ac:chgData name="Alejandro" userId="d318735d-b8e5-4f1a-b3a1-33090e35db06" providerId="ADAL" clId="{F5B953ED-52A5-4DDC-B605-44D8BD85C330}" dt="2021-02-21T10:37:26.482" v="18775" actId="700"/>
          <ac:spMkLst>
            <pc:docMk/>
            <pc:sldMk cId="1067567137" sldId="641"/>
            <ac:spMk id="2" creationId="{B6FC227F-AD6E-4ACE-9E02-87C2B943FBDE}"/>
          </ac:spMkLst>
        </pc:spChg>
        <pc:spChg chg="del">
          <ac:chgData name="Alejandro" userId="d318735d-b8e5-4f1a-b3a1-33090e35db06" providerId="ADAL" clId="{F5B953ED-52A5-4DDC-B605-44D8BD85C330}" dt="2021-02-21T10:33:48.847" v="18733" actId="700"/>
          <ac:spMkLst>
            <pc:docMk/>
            <pc:sldMk cId="1067567137" sldId="641"/>
            <ac:spMk id="3" creationId="{7A13C759-78AD-48B0-B406-67DF0276329E}"/>
          </ac:spMkLst>
        </pc:spChg>
        <pc:spChg chg="add mod">
          <ac:chgData name="Alejandro" userId="d318735d-b8e5-4f1a-b3a1-33090e35db06" providerId="ADAL" clId="{F5B953ED-52A5-4DDC-B605-44D8BD85C330}" dt="2021-02-21T10:38:24.926" v="18841" actId="1076"/>
          <ac:spMkLst>
            <pc:docMk/>
            <pc:sldMk cId="1067567137" sldId="641"/>
            <ac:spMk id="4" creationId="{ADFE78F1-0765-4F53-A70C-59E978EF9662}"/>
          </ac:spMkLst>
        </pc:spChg>
        <pc:spChg chg="add mod">
          <ac:chgData name="Alejandro" userId="d318735d-b8e5-4f1a-b3a1-33090e35db06" providerId="ADAL" clId="{F5B953ED-52A5-4DDC-B605-44D8BD85C330}" dt="2021-02-21T10:38:24.926" v="18841" actId="1076"/>
          <ac:spMkLst>
            <pc:docMk/>
            <pc:sldMk cId="1067567137" sldId="641"/>
            <ac:spMk id="5" creationId="{85BAB4F9-4C30-4653-9B03-04AD324A048D}"/>
          </ac:spMkLst>
        </pc:spChg>
        <pc:spChg chg="add mod ord">
          <ac:chgData name="Alejandro" userId="d318735d-b8e5-4f1a-b3a1-33090e35db06" providerId="ADAL" clId="{F5B953ED-52A5-4DDC-B605-44D8BD85C330}" dt="2021-02-21T10:47:55.549" v="19237" actId="20577"/>
          <ac:spMkLst>
            <pc:docMk/>
            <pc:sldMk cId="1067567137" sldId="641"/>
            <ac:spMk id="6" creationId="{0DA0E17B-EC61-474F-8C0E-E53EA0404B11}"/>
          </ac:spMkLst>
        </pc:spChg>
        <pc:spChg chg="add mod">
          <ac:chgData name="Alejandro" userId="d318735d-b8e5-4f1a-b3a1-33090e35db06" providerId="ADAL" clId="{F5B953ED-52A5-4DDC-B605-44D8BD85C330}" dt="2021-02-21T10:45:10.397" v="19042" actId="20577"/>
          <ac:spMkLst>
            <pc:docMk/>
            <pc:sldMk cId="1067567137" sldId="641"/>
            <ac:spMk id="7" creationId="{4244510C-5DA5-4F17-A0BA-C7742B94A650}"/>
          </ac:spMkLst>
        </pc:spChg>
        <pc:spChg chg="add mod">
          <ac:chgData name="Alejandro" userId="d318735d-b8e5-4f1a-b3a1-33090e35db06" providerId="ADAL" clId="{F5B953ED-52A5-4DDC-B605-44D8BD85C330}" dt="2021-02-21T10:48:40.496" v="19248" actId="1076"/>
          <ac:spMkLst>
            <pc:docMk/>
            <pc:sldMk cId="1067567137" sldId="641"/>
            <ac:spMk id="9" creationId="{A3FBD605-0AB2-43D6-8086-615EFA273553}"/>
          </ac:spMkLst>
        </pc:spChg>
      </pc:sldChg>
      <pc:sldChg chg="addSp modSp new mod ord setBg">
        <pc:chgData name="Alejandro" userId="d318735d-b8e5-4f1a-b3a1-33090e35db06" providerId="ADAL" clId="{F5B953ED-52A5-4DDC-B605-44D8BD85C330}" dt="2021-02-21T10:53:32.463" v="19377" actId="1076"/>
        <pc:sldMkLst>
          <pc:docMk/>
          <pc:sldMk cId="1981079038" sldId="642"/>
        </pc:sldMkLst>
        <pc:spChg chg="mod">
          <ac:chgData name="Alejandro" userId="d318735d-b8e5-4f1a-b3a1-33090e35db06" providerId="ADAL" clId="{F5B953ED-52A5-4DDC-B605-44D8BD85C330}" dt="2021-02-21T10:53:28.534" v="19376" actId="26606"/>
          <ac:spMkLst>
            <pc:docMk/>
            <pc:sldMk cId="1981079038" sldId="642"/>
            <ac:spMk id="2" creationId="{9BF42551-68F8-4EC3-A894-52272A6FB650}"/>
          </ac:spMkLst>
        </pc:spChg>
        <pc:spChg chg="mod">
          <ac:chgData name="Alejandro" userId="d318735d-b8e5-4f1a-b3a1-33090e35db06" providerId="ADAL" clId="{F5B953ED-52A5-4DDC-B605-44D8BD85C330}" dt="2021-02-21T10:53:28.534" v="19376" actId="26606"/>
          <ac:spMkLst>
            <pc:docMk/>
            <pc:sldMk cId="1981079038" sldId="642"/>
            <ac:spMk id="3" creationId="{647ABDC3-88A2-4259-8823-C1A0C98B2B7F}"/>
          </ac:spMkLst>
        </pc:spChg>
        <pc:spChg chg="add">
          <ac:chgData name="Alejandro" userId="d318735d-b8e5-4f1a-b3a1-33090e35db06" providerId="ADAL" clId="{F5B953ED-52A5-4DDC-B605-44D8BD85C330}" dt="2021-02-21T10:53:28.534" v="19376" actId="26606"/>
          <ac:spMkLst>
            <pc:docMk/>
            <pc:sldMk cId="1981079038" sldId="642"/>
            <ac:spMk id="9" creationId="{33CD251C-A887-4D2F-925B-FC097198538B}"/>
          </ac:spMkLst>
        </pc:spChg>
        <pc:spChg chg="add">
          <ac:chgData name="Alejandro" userId="d318735d-b8e5-4f1a-b3a1-33090e35db06" providerId="ADAL" clId="{F5B953ED-52A5-4DDC-B605-44D8BD85C330}" dt="2021-02-21T10:53:28.534" v="19376" actId="26606"/>
          <ac:spMkLst>
            <pc:docMk/>
            <pc:sldMk cId="1981079038" sldId="642"/>
            <ac:spMk id="11" creationId="{B19D093C-27FB-4032-B282-42C4563F257C}"/>
          </ac:spMkLst>
        </pc:spChg>
        <pc:grpChg chg="add">
          <ac:chgData name="Alejandro" userId="d318735d-b8e5-4f1a-b3a1-33090e35db06" providerId="ADAL" clId="{F5B953ED-52A5-4DDC-B605-44D8BD85C330}" dt="2021-02-21T10:53:28.534" v="19376" actId="26606"/>
          <ac:grpSpMkLst>
            <pc:docMk/>
            <pc:sldMk cId="1981079038" sldId="642"/>
            <ac:grpSpMk id="13" creationId="{35EE815E-1BD3-4777-B652-6D98825BF66B}"/>
          </ac:grpSpMkLst>
        </pc:grpChg>
        <pc:graphicFrameChg chg="add mod modGraphic">
          <ac:chgData name="Alejandro" userId="d318735d-b8e5-4f1a-b3a1-33090e35db06" providerId="ADAL" clId="{F5B953ED-52A5-4DDC-B605-44D8BD85C330}" dt="2021-02-21T10:53:32.463" v="19377" actId="1076"/>
          <ac:graphicFrameMkLst>
            <pc:docMk/>
            <pc:sldMk cId="1981079038" sldId="642"/>
            <ac:graphicFrameMk id="4" creationId="{A926239E-81A4-490F-814E-455BC6CD1918}"/>
          </ac:graphicFrameMkLst>
        </pc:graphicFrameChg>
      </pc:sldChg>
      <pc:sldChg chg="addSp delSp modSp add mod">
        <pc:chgData name="Alejandro" userId="d318735d-b8e5-4f1a-b3a1-33090e35db06" providerId="ADAL" clId="{F5B953ED-52A5-4DDC-B605-44D8BD85C330}" dt="2021-02-21T12:10:08.128" v="19967" actId="27636"/>
        <pc:sldMkLst>
          <pc:docMk/>
          <pc:sldMk cId="998030434" sldId="643"/>
        </pc:sldMkLst>
        <pc:spChg chg="mod">
          <ac:chgData name="Alejandro" userId="d318735d-b8e5-4f1a-b3a1-33090e35db06" providerId="ADAL" clId="{F5B953ED-52A5-4DDC-B605-44D8BD85C330}" dt="2021-02-21T12:04:18.836" v="19714" actId="20577"/>
          <ac:spMkLst>
            <pc:docMk/>
            <pc:sldMk cId="998030434" sldId="643"/>
            <ac:spMk id="2" creationId="{88AEA14C-5323-49DF-9064-21A9EE43D9CF}"/>
          </ac:spMkLst>
        </pc:spChg>
        <pc:spChg chg="del">
          <ac:chgData name="Alejandro" userId="d318735d-b8e5-4f1a-b3a1-33090e35db06" providerId="ADAL" clId="{F5B953ED-52A5-4DDC-B605-44D8BD85C330}" dt="2021-02-21T12:04:27.830" v="19715" actId="478"/>
          <ac:spMkLst>
            <pc:docMk/>
            <pc:sldMk cId="998030434" sldId="643"/>
            <ac:spMk id="6" creationId="{030B07D9-EC6C-4011-BF49-F8C84F9687C1}"/>
          </ac:spMkLst>
        </pc:spChg>
        <pc:spChg chg="del mod">
          <ac:chgData name="Alejandro" userId="d318735d-b8e5-4f1a-b3a1-33090e35db06" providerId="ADAL" clId="{F5B953ED-52A5-4DDC-B605-44D8BD85C330}" dt="2021-02-21T12:04:36.608" v="19717" actId="478"/>
          <ac:spMkLst>
            <pc:docMk/>
            <pc:sldMk cId="998030434" sldId="643"/>
            <ac:spMk id="8" creationId="{EC56B58A-82C4-4B90-A3F3-641338EC8CA3}"/>
          </ac:spMkLst>
        </pc:spChg>
        <pc:spChg chg="add mod">
          <ac:chgData name="Alejandro" userId="d318735d-b8e5-4f1a-b3a1-33090e35db06" providerId="ADAL" clId="{F5B953ED-52A5-4DDC-B605-44D8BD85C330}" dt="2021-02-21T12:07:48.831" v="19789" actId="1076"/>
          <ac:spMkLst>
            <pc:docMk/>
            <pc:sldMk cId="998030434" sldId="643"/>
            <ac:spMk id="9" creationId="{4F3B246D-44A5-4A14-9197-910D275C0CCF}"/>
          </ac:spMkLst>
        </pc:spChg>
        <pc:spChg chg="mod">
          <ac:chgData name="Alejandro" userId="d318735d-b8e5-4f1a-b3a1-33090e35db06" providerId="ADAL" clId="{F5B953ED-52A5-4DDC-B605-44D8BD85C330}" dt="2021-02-21T12:10:08.128" v="19967" actId="27636"/>
          <ac:spMkLst>
            <pc:docMk/>
            <pc:sldMk cId="998030434" sldId="643"/>
            <ac:spMk id="11" creationId="{0D18BF57-CBA5-43AD-BE50-68BA93BFB54E}"/>
          </ac:spMkLst>
        </pc:spChg>
      </pc:sldChg>
      <pc:sldChg chg="addSp delSp modSp new mod setBg modClrScheme chgLayout">
        <pc:chgData name="Alejandro" userId="d318735d-b8e5-4f1a-b3a1-33090e35db06" providerId="ADAL" clId="{F5B953ED-52A5-4DDC-B605-44D8BD85C330}" dt="2021-02-21T18:18:22.901" v="20018" actId="26606"/>
        <pc:sldMkLst>
          <pc:docMk/>
          <pc:sldMk cId="971480408" sldId="644"/>
        </pc:sldMkLst>
        <pc:spChg chg="del mod ord">
          <ac:chgData name="Alejandro" userId="d318735d-b8e5-4f1a-b3a1-33090e35db06" providerId="ADAL" clId="{F5B953ED-52A5-4DDC-B605-44D8BD85C330}" dt="2021-02-21T18:15:42.811" v="19969" actId="700"/>
          <ac:spMkLst>
            <pc:docMk/>
            <pc:sldMk cId="971480408" sldId="644"/>
            <ac:spMk id="2" creationId="{6073BD31-AE21-4D62-B4BF-889E92C59BE0}"/>
          </ac:spMkLst>
        </pc:spChg>
        <pc:spChg chg="del mod ord">
          <ac:chgData name="Alejandro" userId="d318735d-b8e5-4f1a-b3a1-33090e35db06" providerId="ADAL" clId="{F5B953ED-52A5-4DDC-B605-44D8BD85C330}" dt="2021-02-21T18:15:42.811" v="19969" actId="700"/>
          <ac:spMkLst>
            <pc:docMk/>
            <pc:sldMk cId="971480408" sldId="644"/>
            <ac:spMk id="3" creationId="{D705A211-BBED-41C9-B145-D6CEF7A82493}"/>
          </ac:spMkLst>
        </pc:spChg>
        <pc:spChg chg="add mod ord">
          <ac:chgData name="Alejandro" userId="d318735d-b8e5-4f1a-b3a1-33090e35db06" providerId="ADAL" clId="{F5B953ED-52A5-4DDC-B605-44D8BD85C330}" dt="2021-02-21T18:18:22.901" v="20018" actId="26606"/>
          <ac:spMkLst>
            <pc:docMk/>
            <pc:sldMk cId="971480408" sldId="644"/>
            <ac:spMk id="4" creationId="{F95E3FA0-7E85-4CB3-8553-1C304747E84C}"/>
          </ac:spMkLst>
        </pc:spChg>
        <pc:spChg chg="add mod ord">
          <ac:chgData name="Alejandro" userId="d318735d-b8e5-4f1a-b3a1-33090e35db06" providerId="ADAL" clId="{F5B953ED-52A5-4DDC-B605-44D8BD85C330}" dt="2021-02-21T18:18:22.901" v="20018" actId="26606"/>
          <ac:spMkLst>
            <pc:docMk/>
            <pc:sldMk cId="971480408" sldId="644"/>
            <ac:spMk id="5" creationId="{44940DFD-1D5E-4E54-98DE-BEC5901E2B07}"/>
          </ac:spMkLst>
        </pc:spChg>
        <pc:spChg chg="add">
          <ac:chgData name="Alejandro" userId="d318735d-b8e5-4f1a-b3a1-33090e35db06" providerId="ADAL" clId="{F5B953ED-52A5-4DDC-B605-44D8BD85C330}" dt="2021-02-21T18:18:22.901" v="20018" actId="26606"/>
          <ac:spMkLst>
            <pc:docMk/>
            <pc:sldMk cId="971480408" sldId="644"/>
            <ac:spMk id="10" creationId="{4351DFE5-F63D-4BE0-BDA9-E3EB88F01AA5}"/>
          </ac:spMkLst>
        </pc:spChg>
        <pc:picChg chg="add">
          <ac:chgData name="Alejandro" userId="d318735d-b8e5-4f1a-b3a1-33090e35db06" providerId="ADAL" clId="{F5B953ED-52A5-4DDC-B605-44D8BD85C330}" dt="2021-02-21T18:18:22.901" v="20018" actId="26606"/>
          <ac:picMkLst>
            <pc:docMk/>
            <pc:sldMk cId="971480408" sldId="644"/>
            <ac:picMk id="12" creationId="{3AA16612-ACD2-4A16-8F2B-4514FD6BF28F}"/>
          </ac:picMkLst>
        </pc:picChg>
      </pc:sldChg>
      <pc:sldChg chg="addSp modSp new mod setBg">
        <pc:chgData name="Alejandro" userId="d318735d-b8e5-4f1a-b3a1-33090e35db06" providerId="ADAL" clId="{F5B953ED-52A5-4DDC-B605-44D8BD85C330}" dt="2021-02-21T18:20:28.136" v="20059" actId="26606"/>
        <pc:sldMkLst>
          <pc:docMk/>
          <pc:sldMk cId="2517671496" sldId="645"/>
        </pc:sldMkLst>
        <pc:spChg chg="mod">
          <ac:chgData name="Alejandro" userId="d318735d-b8e5-4f1a-b3a1-33090e35db06" providerId="ADAL" clId="{F5B953ED-52A5-4DDC-B605-44D8BD85C330}" dt="2021-02-21T18:20:28.136" v="20059" actId="26606"/>
          <ac:spMkLst>
            <pc:docMk/>
            <pc:sldMk cId="2517671496" sldId="645"/>
            <ac:spMk id="2" creationId="{91C2DE8A-031F-4192-B55A-00BC1E837108}"/>
          </ac:spMkLst>
        </pc:spChg>
        <pc:spChg chg="mod ord">
          <ac:chgData name="Alejandro" userId="d318735d-b8e5-4f1a-b3a1-33090e35db06" providerId="ADAL" clId="{F5B953ED-52A5-4DDC-B605-44D8BD85C330}" dt="2021-02-21T18:20:28.136" v="20059" actId="26606"/>
          <ac:spMkLst>
            <pc:docMk/>
            <pc:sldMk cId="2517671496" sldId="645"/>
            <ac:spMk id="3" creationId="{27DF78DC-819D-4701-BCAE-29C09718E6A9}"/>
          </ac:spMkLst>
        </pc:spChg>
        <pc:spChg chg="add">
          <ac:chgData name="Alejandro" userId="d318735d-b8e5-4f1a-b3a1-33090e35db06" providerId="ADAL" clId="{F5B953ED-52A5-4DDC-B605-44D8BD85C330}" dt="2021-02-21T18:20:28.136" v="20059" actId="26606"/>
          <ac:spMkLst>
            <pc:docMk/>
            <pc:sldMk cId="2517671496" sldId="645"/>
            <ac:spMk id="71" creationId="{33CD251C-A887-4D2F-925B-FC097198538B}"/>
          </ac:spMkLst>
        </pc:spChg>
        <pc:spChg chg="add">
          <ac:chgData name="Alejandro" userId="d318735d-b8e5-4f1a-b3a1-33090e35db06" providerId="ADAL" clId="{F5B953ED-52A5-4DDC-B605-44D8BD85C330}" dt="2021-02-21T18:20:28.136" v="20059" actId="26606"/>
          <ac:spMkLst>
            <pc:docMk/>
            <pc:sldMk cId="2517671496" sldId="645"/>
            <ac:spMk id="73" creationId="{3B2069EE-A08E-44F0-B3F9-3CF8CC2DCAD5}"/>
          </ac:spMkLst>
        </pc:spChg>
        <pc:grpChg chg="add">
          <ac:chgData name="Alejandro" userId="d318735d-b8e5-4f1a-b3a1-33090e35db06" providerId="ADAL" clId="{F5B953ED-52A5-4DDC-B605-44D8BD85C330}" dt="2021-02-21T18:20:28.136" v="20059" actId="26606"/>
          <ac:grpSpMkLst>
            <pc:docMk/>
            <pc:sldMk cId="2517671496" sldId="645"/>
            <ac:grpSpMk id="75" creationId="{9C6E8597-0CCE-4A8A-9326-AA52691A1C81}"/>
          </ac:grpSpMkLst>
        </pc:grpChg>
        <pc:picChg chg="add mod">
          <ac:chgData name="Alejandro" userId="d318735d-b8e5-4f1a-b3a1-33090e35db06" providerId="ADAL" clId="{F5B953ED-52A5-4DDC-B605-44D8BD85C330}" dt="2021-02-21T18:20:28.136" v="20059" actId="26606"/>
          <ac:picMkLst>
            <pc:docMk/>
            <pc:sldMk cId="2517671496" sldId="645"/>
            <ac:picMk id="4097" creationId="{C9E0A82B-1DF1-4B14-B068-57CF318BEE17}"/>
          </ac:picMkLst>
        </pc:picChg>
        <pc:picChg chg="add mod">
          <ac:chgData name="Alejandro" userId="d318735d-b8e5-4f1a-b3a1-33090e35db06" providerId="ADAL" clId="{F5B953ED-52A5-4DDC-B605-44D8BD85C330}" dt="2021-02-21T18:20:28.136" v="20059" actId="26606"/>
          <ac:picMkLst>
            <pc:docMk/>
            <pc:sldMk cId="2517671496" sldId="645"/>
            <ac:picMk id="4098" creationId="{AE3532AD-7333-4485-940F-07AF7AF1D7F7}"/>
          </ac:picMkLst>
        </pc:picChg>
      </pc:sldChg>
      <pc:sldChg chg="addSp modSp new mod setBg">
        <pc:chgData name="Alejandro" userId="d318735d-b8e5-4f1a-b3a1-33090e35db06" providerId="ADAL" clId="{F5B953ED-52A5-4DDC-B605-44D8BD85C330}" dt="2021-02-21T18:23:00.427" v="20106" actId="26606"/>
        <pc:sldMkLst>
          <pc:docMk/>
          <pc:sldMk cId="1005973228" sldId="646"/>
        </pc:sldMkLst>
        <pc:spChg chg="mod">
          <ac:chgData name="Alejandro" userId="d318735d-b8e5-4f1a-b3a1-33090e35db06" providerId="ADAL" clId="{F5B953ED-52A5-4DDC-B605-44D8BD85C330}" dt="2021-02-21T18:23:00.427" v="20106" actId="26606"/>
          <ac:spMkLst>
            <pc:docMk/>
            <pc:sldMk cId="1005973228" sldId="646"/>
            <ac:spMk id="2" creationId="{679D06EA-7681-43B7-9C17-2136EB4891EF}"/>
          </ac:spMkLst>
        </pc:spChg>
        <pc:spChg chg="mod">
          <ac:chgData name="Alejandro" userId="d318735d-b8e5-4f1a-b3a1-33090e35db06" providerId="ADAL" clId="{F5B953ED-52A5-4DDC-B605-44D8BD85C330}" dt="2021-02-21T18:23:00.427" v="20106" actId="26606"/>
          <ac:spMkLst>
            <pc:docMk/>
            <pc:sldMk cId="1005973228" sldId="646"/>
            <ac:spMk id="3" creationId="{1AFB9088-025A-472C-9BCA-726F615A62CA}"/>
          </ac:spMkLst>
        </pc:spChg>
        <pc:spChg chg="add">
          <ac:chgData name="Alejandro" userId="d318735d-b8e5-4f1a-b3a1-33090e35db06" providerId="ADAL" clId="{F5B953ED-52A5-4DDC-B605-44D8BD85C330}" dt="2021-02-21T18:23:00.427" v="20106" actId="26606"/>
          <ac:spMkLst>
            <pc:docMk/>
            <pc:sldMk cId="1005973228" sldId="646"/>
            <ac:spMk id="8" creationId="{09588DA8-065E-4F6F-8EFD-43104AB2E0CF}"/>
          </ac:spMkLst>
        </pc:spChg>
        <pc:spChg chg="add">
          <ac:chgData name="Alejandro" userId="d318735d-b8e5-4f1a-b3a1-33090e35db06" providerId="ADAL" clId="{F5B953ED-52A5-4DDC-B605-44D8BD85C330}" dt="2021-02-21T18:23:00.427" v="20106" actId="26606"/>
          <ac:spMkLst>
            <pc:docMk/>
            <pc:sldMk cId="1005973228" sldId="646"/>
            <ac:spMk id="10" creationId="{C4285719-470E-454C-AF62-8323075F1F5B}"/>
          </ac:spMkLst>
        </pc:spChg>
        <pc:spChg chg="add">
          <ac:chgData name="Alejandro" userId="d318735d-b8e5-4f1a-b3a1-33090e35db06" providerId="ADAL" clId="{F5B953ED-52A5-4DDC-B605-44D8BD85C330}" dt="2021-02-21T18:23:00.427" v="20106" actId="26606"/>
          <ac:spMkLst>
            <pc:docMk/>
            <pc:sldMk cId="1005973228" sldId="646"/>
            <ac:spMk id="12" creationId="{CD9FE4EF-C4D8-49A0-B2FF-81D8DB7D8A24}"/>
          </ac:spMkLst>
        </pc:spChg>
        <pc:spChg chg="add">
          <ac:chgData name="Alejandro" userId="d318735d-b8e5-4f1a-b3a1-33090e35db06" providerId="ADAL" clId="{F5B953ED-52A5-4DDC-B605-44D8BD85C330}" dt="2021-02-21T18:23:00.427" v="20106" actId="26606"/>
          <ac:spMkLst>
            <pc:docMk/>
            <pc:sldMk cId="1005973228" sldId="646"/>
            <ac:spMk id="14" creationId="{4300840D-0A0B-4512-BACA-B439D5B9C57C}"/>
          </ac:spMkLst>
        </pc:spChg>
        <pc:spChg chg="add">
          <ac:chgData name="Alejandro" userId="d318735d-b8e5-4f1a-b3a1-33090e35db06" providerId="ADAL" clId="{F5B953ED-52A5-4DDC-B605-44D8BD85C330}" dt="2021-02-21T18:23:00.427" v="20106" actId="26606"/>
          <ac:spMkLst>
            <pc:docMk/>
            <pc:sldMk cId="1005973228" sldId="646"/>
            <ac:spMk id="16" creationId="{D2B78728-A580-49A7-84F9-6EF6F583ADE0}"/>
          </ac:spMkLst>
        </pc:spChg>
        <pc:spChg chg="add">
          <ac:chgData name="Alejandro" userId="d318735d-b8e5-4f1a-b3a1-33090e35db06" providerId="ADAL" clId="{F5B953ED-52A5-4DDC-B605-44D8BD85C330}" dt="2021-02-21T18:23:00.427" v="20106" actId="26606"/>
          <ac:spMkLst>
            <pc:docMk/>
            <pc:sldMk cId="1005973228" sldId="646"/>
            <ac:spMk id="18" creationId="{38FAA1A1-D861-433F-88FA-1E9D6FD31D11}"/>
          </ac:spMkLst>
        </pc:spChg>
        <pc:spChg chg="add">
          <ac:chgData name="Alejandro" userId="d318735d-b8e5-4f1a-b3a1-33090e35db06" providerId="ADAL" clId="{F5B953ED-52A5-4DDC-B605-44D8BD85C330}" dt="2021-02-21T18:23:00.427" v="20106" actId="26606"/>
          <ac:spMkLst>
            <pc:docMk/>
            <pc:sldMk cId="1005973228" sldId="646"/>
            <ac:spMk id="20" creationId="{8D71EDA1-87BF-4D5D-AB79-F346FD19278A}"/>
          </ac:spMkLst>
        </pc:spChg>
      </pc:sldChg>
      <pc:sldChg chg="addSp delSp modSp add mod ord setBg setClrOvrMap">
        <pc:chgData name="Alejandro" userId="d318735d-b8e5-4f1a-b3a1-33090e35db06" providerId="ADAL" clId="{F5B953ED-52A5-4DDC-B605-44D8BD85C330}" dt="2021-02-21T18:58:42.214" v="21507"/>
        <pc:sldMkLst>
          <pc:docMk/>
          <pc:sldMk cId="2184212892" sldId="647"/>
        </pc:sldMkLst>
        <pc:spChg chg="mod">
          <ac:chgData name="Alejandro" userId="d318735d-b8e5-4f1a-b3a1-33090e35db06" providerId="ADAL" clId="{F5B953ED-52A5-4DDC-B605-44D8BD85C330}" dt="2021-02-21T18:58:09.743" v="21505" actId="26606"/>
          <ac:spMkLst>
            <pc:docMk/>
            <pc:sldMk cId="2184212892" sldId="647"/>
            <ac:spMk id="2" creationId="{88AEA14C-5323-49DF-9064-21A9EE43D9CF}"/>
          </ac:spMkLst>
        </pc:spChg>
        <pc:spChg chg="del">
          <ac:chgData name="Alejandro" userId="d318735d-b8e5-4f1a-b3a1-33090e35db06" providerId="ADAL" clId="{F5B953ED-52A5-4DDC-B605-44D8BD85C330}" dt="2021-02-21T18:28:14.767" v="20220" actId="478"/>
          <ac:spMkLst>
            <pc:docMk/>
            <pc:sldMk cId="2184212892" sldId="647"/>
            <ac:spMk id="9" creationId="{4F3B246D-44A5-4A14-9197-910D275C0CCF}"/>
          </ac:spMkLst>
        </pc:spChg>
        <pc:spChg chg="del mod">
          <ac:chgData name="Alejandro" userId="d318735d-b8e5-4f1a-b3a1-33090e35db06" providerId="ADAL" clId="{F5B953ED-52A5-4DDC-B605-44D8BD85C330}" dt="2021-02-21T18:58:09.743" v="21505" actId="26606"/>
          <ac:spMkLst>
            <pc:docMk/>
            <pc:sldMk cId="2184212892" sldId="647"/>
            <ac:spMk id="11" creationId="{0D18BF57-CBA5-43AD-BE50-68BA93BFB54E}"/>
          </ac:spMkLst>
        </pc:spChg>
        <pc:spChg chg="del">
          <ac:chgData name="Alejandro" userId="d318735d-b8e5-4f1a-b3a1-33090e35db06" providerId="ADAL" clId="{F5B953ED-52A5-4DDC-B605-44D8BD85C330}" dt="2021-02-21T18:58:09.743" v="21505" actId="26606"/>
          <ac:spMkLst>
            <pc:docMk/>
            <pc:sldMk cId="2184212892" sldId="647"/>
            <ac:spMk id="14" creationId="{867D4867-5BA7-4462-B2F6-A23F4A622AA7}"/>
          </ac:spMkLst>
        </pc:spChg>
        <pc:spChg chg="add">
          <ac:chgData name="Alejandro" userId="d318735d-b8e5-4f1a-b3a1-33090e35db06" providerId="ADAL" clId="{F5B953ED-52A5-4DDC-B605-44D8BD85C330}" dt="2021-02-21T18:58:09.743" v="21505" actId="26606"/>
          <ac:spMkLst>
            <pc:docMk/>
            <pc:sldMk cId="2184212892" sldId="647"/>
            <ac:spMk id="20" creationId="{1D63C574-BFD2-41A1-A567-B0C3CC7FDD4F}"/>
          </ac:spMkLst>
        </pc:spChg>
        <pc:spChg chg="add">
          <ac:chgData name="Alejandro" userId="d318735d-b8e5-4f1a-b3a1-33090e35db06" providerId="ADAL" clId="{F5B953ED-52A5-4DDC-B605-44D8BD85C330}" dt="2021-02-21T18:58:09.743" v="21505" actId="26606"/>
          <ac:spMkLst>
            <pc:docMk/>
            <pc:sldMk cId="2184212892" sldId="647"/>
            <ac:spMk id="22" creationId="{E2A46BAB-8C31-42B2-90E8-B26DD3E81D37}"/>
          </ac:spMkLst>
        </pc:spChg>
        <pc:grpChg chg="add">
          <ac:chgData name="Alejandro" userId="d318735d-b8e5-4f1a-b3a1-33090e35db06" providerId="ADAL" clId="{F5B953ED-52A5-4DDC-B605-44D8BD85C330}" dt="2021-02-21T18:58:09.743" v="21505" actId="26606"/>
          <ac:grpSpMkLst>
            <pc:docMk/>
            <pc:sldMk cId="2184212892" sldId="647"/>
            <ac:grpSpMk id="24" creationId="{B3F7A3C7-0737-4E57-B30E-8EEFE638B401}"/>
          </ac:grpSpMkLst>
        </pc:grpChg>
        <pc:grpChg chg="add">
          <ac:chgData name="Alejandro" userId="d318735d-b8e5-4f1a-b3a1-33090e35db06" providerId="ADAL" clId="{F5B953ED-52A5-4DDC-B605-44D8BD85C330}" dt="2021-02-21T18:58:09.743" v="21505" actId="26606"/>
          <ac:grpSpMkLst>
            <pc:docMk/>
            <pc:sldMk cId="2184212892" sldId="647"/>
            <ac:grpSpMk id="28" creationId="{43F5E015-E085-4624-B431-B42414448684}"/>
          </ac:grpSpMkLst>
        </pc:grpChg>
        <pc:graphicFrameChg chg="add mod">
          <ac:chgData name="Alejandro" userId="d318735d-b8e5-4f1a-b3a1-33090e35db06" providerId="ADAL" clId="{F5B953ED-52A5-4DDC-B605-44D8BD85C330}" dt="2021-02-21T18:58:42.214" v="21507"/>
          <ac:graphicFrameMkLst>
            <pc:docMk/>
            <pc:sldMk cId="2184212892" sldId="647"/>
            <ac:graphicFrameMk id="16" creationId="{01716136-83F3-483B-AE70-29C751C42683}"/>
          </ac:graphicFrameMkLst>
        </pc:graphicFrameChg>
      </pc:sldChg>
      <pc:sldChg chg="addSp modSp add mod ord">
        <pc:chgData name="Alejandro" userId="d318735d-b8e5-4f1a-b3a1-33090e35db06" providerId="ADAL" clId="{F5B953ED-52A5-4DDC-B605-44D8BD85C330}" dt="2021-02-21T18:34:17.973" v="20591"/>
        <pc:sldMkLst>
          <pc:docMk/>
          <pc:sldMk cId="448765164" sldId="648"/>
        </pc:sldMkLst>
        <pc:spChg chg="mod">
          <ac:chgData name="Alejandro" userId="d318735d-b8e5-4f1a-b3a1-33090e35db06" providerId="ADAL" clId="{F5B953ED-52A5-4DDC-B605-44D8BD85C330}" dt="2021-02-21T18:28:52.237" v="20235"/>
          <ac:spMkLst>
            <pc:docMk/>
            <pc:sldMk cId="448765164" sldId="648"/>
            <ac:spMk id="2" creationId="{88AEA14C-5323-49DF-9064-21A9EE43D9CF}"/>
          </ac:spMkLst>
        </pc:spChg>
        <pc:spChg chg="add mod">
          <ac:chgData name="Alejandro" userId="d318735d-b8e5-4f1a-b3a1-33090e35db06" providerId="ADAL" clId="{F5B953ED-52A5-4DDC-B605-44D8BD85C330}" dt="2021-02-21T18:30:17.032" v="20257" actId="20577"/>
          <ac:spMkLst>
            <pc:docMk/>
            <pc:sldMk cId="448765164" sldId="648"/>
            <ac:spMk id="6" creationId="{F0488BC4-AF4C-4D3B-82D9-BC0DDD7CE20E}"/>
          </ac:spMkLst>
        </pc:spChg>
        <pc:spChg chg="mod">
          <ac:chgData name="Alejandro" userId="d318735d-b8e5-4f1a-b3a1-33090e35db06" providerId="ADAL" clId="{F5B953ED-52A5-4DDC-B605-44D8BD85C330}" dt="2021-02-21T18:34:05.647" v="20588" actId="20577"/>
          <ac:spMkLst>
            <pc:docMk/>
            <pc:sldMk cId="448765164" sldId="648"/>
            <ac:spMk id="11" creationId="{0D18BF57-CBA5-43AD-BE50-68BA93BFB54E}"/>
          </ac:spMkLst>
        </pc:spChg>
      </pc:sldChg>
      <pc:sldChg chg="addSp modSp add mod">
        <pc:chgData name="Alejandro" userId="d318735d-b8e5-4f1a-b3a1-33090e35db06" providerId="ADAL" clId="{F5B953ED-52A5-4DDC-B605-44D8BD85C330}" dt="2021-02-21T18:38:37.045" v="20862" actId="1076"/>
        <pc:sldMkLst>
          <pc:docMk/>
          <pc:sldMk cId="3684608236" sldId="649"/>
        </pc:sldMkLst>
        <pc:spChg chg="mod">
          <ac:chgData name="Alejandro" userId="d318735d-b8e5-4f1a-b3a1-33090e35db06" providerId="ADAL" clId="{F5B953ED-52A5-4DDC-B605-44D8BD85C330}" dt="2021-02-21T18:34:33.643" v="20618" actId="20577"/>
          <ac:spMkLst>
            <pc:docMk/>
            <pc:sldMk cId="3684608236" sldId="649"/>
            <ac:spMk id="2" creationId="{88AEA14C-5323-49DF-9064-21A9EE43D9CF}"/>
          </ac:spMkLst>
        </pc:spChg>
        <pc:spChg chg="add mod">
          <ac:chgData name="Alejandro" userId="d318735d-b8e5-4f1a-b3a1-33090e35db06" providerId="ADAL" clId="{F5B953ED-52A5-4DDC-B605-44D8BD85C330}" dt="2021-02-21T18:38:37.045" v="20862" actId="1076"/>
          <ac:spMkLst>
            <pc:docMk/>
            <pc:sldMk cId="3684608236" sldId="649"/>
            <ac:spMk id="6" creationId="{9D63EA7C-4406-4304-A659-58C509E5D412}"/>
          </ac:spMkLst>
        </pc:spChg>
        <pc:spChg chg="mod">
          <ac:chgData name="Alejandro" userId="d318735d-b8e5-4f1a-b3a1-33090e35db06" providerId="ADAL" clId="{F5B953ED-52A5-4DDC-B605-44D8BD85C330}" dt="2021-02-21T18:36:24.206" v="20812" actId="20577"/>
          <ac:spMkLst>
            <pc:docMk/>
            <pc:sldMk cId="3684608236" sldId="649"/>
            <ac:spMk id="11" creationId="{0D18BF57-CBA5-43AD-BE50-68BA93BFB54E}"/>
          </ac:spMkLst>
        </pc:spChg>
      </pc:sldChg>
      <pc:sldChg chg="addSp delSp modSp add mod">
        <pc:chgData name="Alejandro" userId="d318735d-b8e5-4f1a-b3a1-33090e35db06" providerId="ADAL" clId="{F5B953ED-52A5-4DDC-B605-44D8BD85C330}" dt="2021-02-21T18:42:37.612" v="21065" actId="1076"/>
        <pc:sldMkLst>
          <pc:docMk/>
          <pc:sldMk cId="4212585056" sldId="650"/>
        </pc:sldMkLst>
        <pc:spChg chg="del">
          <ac:chgData name="Alejandro" userId="d318735d-b8e5-4f1a-b3a1-33090e35db06" providerId="ADAL" clId="{F5B953ED-52A5-4DDC-B605-44D8BD85C330}" dt="2021-02-21T18:38:46.562" v="20864" actId="478"/>
          <ac:spMkLst>
            <pc:docMk/>
            <pc:sldMk cId="4212585056" sldId="650"/>
            <ac:spMk id="6" creationId="{9D63EA7C-4406-4304-A659-58C509E5D412}"/>
          </ac:spMkLst>
        </pc:spChg>
        <pc:spChg chg="add mod">
          <ac:chgData name="Alejandro" userId="d318735d-b8e5-4f1a-b3a1-33090e35db06" providerId="ADAL" clId="{F5B953ED-52A5-4DDC-B605-44D8BD85C330}" dt="2021-02-21T18:42:37.612" v="21065" actId="1076"/>
          <ac:spMkLst>
            <pc:docMk/>
            <pc:sldMk cId="4212585056" sldId="650"/>
            <ac:spMk id="7" creationId="{5AEEDE30-BE17-4BEE-9B3A-3AC0346055A3}"/>
          </ac:spMkLst>
        </pc:spChg>
        <pc:spChg chg="mod">
          <ac:chgData name="Alejandro" userId="d318735d-b8e5-4f1a-b3a1-33090e35db06" providerId="ADAL" clId="{F5B953ED-52A5-4DDC-B605-44D8BD85C330}" dt="2021-02-21T18:41:07.776" v="21038" actId="20577"/>
          <ac:spMkLst>
            <pc:docMk/>
            <pc:sldMk cId="4212585056" sldId="650"/>
            <ac:spMk id="11" creationId="{0D18BF57-CBA5-43AD-BE50-68BA93BFB54E}"/>
          </ac:spMkLst>
        </pc:spChg>
      </pc:sldChg>
      <pc:sldChg chg="addSp modSp add mod ord">
        <pc:chgData name="Alejandro" userId="d318735d-b8e5-4f1a-b3a1-33090e35db06" providerId="ADAL" clId="{F5B953ED-52A5-4DDC-B605-44D8BD85C330}" dt="2021-02-21T18:48:55.127" v="21415" actId="20577"/>
        <pc:sldMkLst>
          <pc:docMk/>
          <pc:sldMk cId="1248571277" sldId="651"/>
        </pc:sldMkLst>
        <pc:spChg chg="mod">
          <ac:chgData name="Alejandro" userId="d318735d-b8e5-4f1a-b3a1-33090e35db06" providerId="ADAL" clId="{F5B953ED-52A5-4DDC-B605-44D8BD85C330}" dt="2021-02-21T18:43:36.954" v="21099" actId="20577"/>
          <ac:spMkLst>
            <pc:docMk/>
            <pc:sldMk cId="1248571277" sldId="651"/>
            <ac:spMk id="2" creationId="{88AEA14C-5323-49DF-9064-21A9EE43D9CF}"/>
          </ac:spMkLst>
        </pc:spChg>
        <pc:spChg chg="add mod">
          <ac:chgData name="Alejandro" userId="d318735d-b8e5-4f1a-b3a1-33090e35db06" providerId="ADAL" clId="{F5B953ED-52A5-4DDC-B605-44D8BD85C330}" dt="2021-02-21T18:48:20.280" v="21400" actId="1076"/>
          <ac:spMkLst>
            <pc:docMk/>
            <pc:sldMk cId="1248571277" sldId="651"/>
            <ac:spMk id="6" creationId="{99D2A05A-7CA5-4BCF-AE5F-2BBAAA8134CA}"/>
          </ac:spMkLst>
        </pc:spChg>
        <pc:spChg chg="mod">
          <ac:chgData name="Alejandro" userId="d318735d-b8e5-4f1a-b3a1-33090e35db06" providerId="ADAL" clId="{F5B953ED-52A5-4DDC-B605-44D8BD85C330}" dt="2021-02-21T18:48:55.127" v="21415" actId="20577"/>
          <ac:spMkLst>
            <pc:docMk/>
            <pc:sldMk cId="1248571277" sldId="651"/>
            <ac:spMk id="11" creationId="{0D18BF57-CBA5-43AD-BE50-68BA93BFB54E}"/>
          </ac:spMkLst>
        </pc:spChg>
      </pc:sldChg>
      <pc:sldChg chg="new del">
        <pc:chgData name="Alejandro" userId="d318735d-b8e5-4f1a-b3a1-33090e35db06" providerId="ADAL" clId="{F5B953ED-52A5-4DDC-B605-44D8BD85C330}" dt="2021-02-21T18:42:54.239" v="21067" actId="680"/>
        <pc:sldMkLst>
          <pc:docMk/>
          <pc:sldMk cId="3611191907" sldId="651"/>
        </pc:sldMkLst>
      </pc:sldChg>
      <pc:sldChg chg="addSp delSp modSp add mod">
        <pc:chgData name="Alejandro" userId="d318735d-b8e5-4f1a-b3a1-33090e35db06" providerId="ADAL" clId="{F5B953ED-52A5-4DDC-B605-44D8BD85C330}" dt="2021-02-21T18:51:03.123" v="21447" actId="1076"/>
        <pc:sldMkLst>
          <pc:docMk/>
          <pc:sldMk cId="3201666157" sldId="652"/>
        </pc:sldMkLst>
        <pc:spChg chg="mod">
          <ac:chgData name="Alejandro" userId="d318735d-b8e5-4f1a-b3a1-33090e35db06" providerId="ADAL" clId="{F5B953ED-52A5-4DDC-B605-44D8BD85C330}" dt="2021-02-21T18:48:39.713" v="21411" actId="20577"/>
          <ac:spMkLst>
            <pc:docMk/>
            <pc:sldMk cId="3201666157" sldId="652"/>
            <ac:spMk id="2" creationId="{88AEA14C-5323-49DF-9064-21A9EE43D9CF}"/>
          </ac:spMkLst>
        </pc:spChg>
        <pc:spChg chg="del">
          <ac:chgData name="Alejandro" userId="d318735d-b8e5-4f1a-b3a1-33090e35db06" providerId="ADAL" clId="{F5B953ED-52A5-4DDC-B605-44D8BD85C330}" dt="2021-02-21T18:50:12.970" v="21426" actId="478"/>
          <ac:spMkLst>
            <pc:docMk/>
            <pc:sldMk cId="3201666157" sldId="652"/>
            <ac:spMk id="6" creationId="{99D2A05A-7CA5-4BCF-AE5F-2BBAAA8134CA}"/>
          </ac:spMkLst>
        </pc:spChg>
        <pc:spChg chg="add mod">
          <ac:chgData name="Alejandro" userId="d318735d-b8e5-4f1a-b3a1-33090e35db06" providerId="ADAL" clId="{F5B953ED-52A5-4DDC-B605-44D8BD85C330}" dt="2021-02-21T18:51:03.123" v="21447" actId="1076"/>
          <ac:spMkLst>
            <pc:docMk/>
            <pc:sldMk cId="3201666157" sldId="652"/>
            <ac:spMk id="7" creationId="{CEE13BEE-89C2-4C7F-B6C0-7FD890F15951}"/>
          </ac:spMkLst>
        </pc:spChg>
        <pc:spChg chg="mod">
          <ac:chgData name="Alejandro" userId="d318735d-b8e5-4f1a-b3a1-33090e35db06" providerId="ADAL" clId="{F5B953ED-52A5-4DDC-B605-44D8BD85C330}" dt="2021-02-21T18:50:42.596" v="21444" actId="20577"/>
          <ac:spMkLst>
            <pc:docMk/>
            <pc:sldMk cId="3201666157" sldId="652"/>
            <ac:spMk id="11" creationId="{0D18BF57-CBA5-43AD-BE50-68BA93BFB54E}"/>
          </ac:spMkLst>
        </pc:spChg>
      </pc:sldChg>
      <pc:sldChg chg="addSp delSp modSp new mod setBg modClrScheme chgLayout">
        <pc:chgData name="Alejandro" userId="d318735d-b8e5-4f1a-b3a1-33090e35db06" providerId="ADAL" clId="{F5B953ED-52A5-4DDC-B605-44D8BD85C330}" dt="2021-02-22T13:30:07.347" v="23688" actId="27309"/>
        <pc:sldMkLst>
          <pc:docMk/>
          <pc:sldMk cId="1231478017" sldId="653"/>
        </pc:sldMkLst>
        <pc:spChg chg="del mod ord">
          <ac:chgData name="Alejandro" userId="d318735d-b8e5-4f1a-b3a1-33090e35db06" providerId="ADAL" clId="{F5B953ED-52A5-4DDC-B605-44D8BD85C330}" dt="2021-02-21T18:51:41.744" v="21451" actId="700"/>
          <ac:spMkLst>
            <pc:docMk/>
            <pc:sldMk cId="1231478017" sldId="653"/>
            <ac:spMk id="2" creationId="{04EFAC27-913B-439B-A51B-B9B2249B46B5}"/>
          </ac:spMkLst>
        </pc:spChg>
        <pc:spChg chg="del mod ord">
          <ac:chgData name="Alejandro" userId="d318735d-b8e5-4f1a-b3a1-33090e35db06" providerId="ADAL" clId="{F5B953ED-52A5-4DDC-B605-44D8BD85C330}" dt="2021-02-21T18:51:41.744" v="21451" actId="700"/>
          <ac:spMkLst>
            <pc:docMk/>
            <pc:sldMk cId="1231478017" sldId="653"/>
            <ac:spMk id="3" creationId="{FD086D85-DA72-40AA-AF1D-A8B137E45310}"/>
          </ac:spMkLst>
        </pc:spChg>
        <pc:spChg chg="del">
          <ac:chgData name="Alejandro" userId="d318735d-b8e5-4f1a-b3a1-33090e35db06" providerId="ADAL" clId="{F5B953ED-52A5-4DDC-B605-44D8BD85C330}" dt="2021-02-21T18:51:41.744" v="21451" actId="700"/>
          <ac:spMkLst>
            <pc:docMk/>
            <pc:sldMk cId="1231478017" sldId="653"/>
            <ac:spMk id="4" creationId="{8D5CACF7-3532-45B1-9D11-21A32EF63E94}"/>
          </ac:spMkLst>
        </pc:spChg>
        <pc:spChg chg="add del">
          <ac:chgData name="Alejandro" userId="d318735d-b8e5-4f1a-b3a1-33090e35db06" providerId="ADAL" clId="{F5B953ED-52A5-4DDC-B605-44D8BD85C330}" dt="2021-02-21T18:51:32.656" v="21450" actId="22"/>
          <ac:spMkLst>
            <pc:docMk/>
            <pc:sldMk cId="1231478017" sldId="653"/>
            <ac:spMk id="6" creationId="{500E5B84-6D5A-4D36-A102-C340BBC7252E}"/>
          </ac:spMkLst>
        </pc:spChg>
        <pc:spChg chg="add mod ord">
          <ac:chgData name="Alejandro" userId="d318735d-b8e5-4f1a-b3a1-33090e35db06" providerId="ADAL" clId="{F5B953ED-52A5-4DDC-B605-44D8BD85C330}" dt="2021-02-21T18:57:43.399" v="21498" actId="26606"/>
          <ac:spMkLst>
            <pc:docMk/>
            <pc:sldMk cId="1231478017" sldId="653"/>
            <ac:spMk id="7" creationId="{78A7B794-37B0-4B81-B48B-5806204A5862}"/>
          </ac:spMkLst>
        </pc:spChg>
        <pc:spChg chg="add mod ord">
          <ac:chgData name="Alejandro" userId="d318735d-b8e5-4f1a-b3a1-33090e35db06" providerId="ADAL" clId="{F5B953ED-52A5-4DDC-B605-44D8BD85C330}" dt="2021-02-21T18:57:59.339" v="21504" actId="1076"/>
          <ac:spMkLst>
            <pc:docMk/>
            <pc:sldMk cId="1231478017" sldId="653"/>
            <ac:spMk id="8" creationId="{82DB8879-A838-4D21-BC34-351A8BE46CBB}"/>
          </ac:spMkLst>
        </pc:spChg>
        <pc:spChg chg="add del">
          <ac:chgData name="Alejandro" userId="d318735d-b8e5-4f1a-b3a1-33090e35db06" providerId="ADAL" clId="{F5B953ED-52A5-4DDC-B605-44D8BD85C330}" dt="2021-02-21T18:57:43.399" v="21498" actId="26606"/>
          <ac:spMkLst>
            <pc:docMk/>
            <pc:sldMk cId="1231478017" sldId="653"/>
            <ac:spMk id="15" creationId="{16F9E488-0718-4E1E-9D12-26779F606252}"/>
          </ac:spMkLst>
        </pc:spChg>
        <pc:spChg chg="add del">
          <ac:chgData name="Alejandro" userId="d318735d-b8e5-4f1a-b3a1-33090e35db06" providerId="ADAL" clId="{F5B953ED-52A5-4DDC-B605-44D8BD85C330}" dt="2021-02-21T18:57:43.399" v="21498" actId="26606"/>
          <ac:spMkLst>
            <pc:docMk/>
            <pc:sldMk cId="1231478017" sldId="653"/>
            <ac:spMk id="17" creationId="{CE708407-D01D-4E57-8998-FF799DBC3788}"/>
          </ac:spMkLst>
        </pc:spChg>
        <pc:spChg chg="add del">
          <ac:chgData name="Alejandro" userId="d318735d-b8e5-4f1a-b3a1-33090e35db06" providerId="ADAL" clId="{F5B953ED-52A5-4DDC-B605-44D8BD85C330}" dt="2021-02-21T18:57:43.393" v="21497" actId="26606"/>
          <ac:spMkLst>
            <pc:docMk/>
            <pc:sldMk cId="1231478017" sldId="653"/>
            <ac:spMk id="26" creationId="{D4D28E87-62D2-4602-B72F-5F74AA236CC3}"/>
          </ac:spMkLst>
        </pc:spChg>
        <pc:spChg chg="add">
          <ac:chgData name="Alejandro" userId="d318735d-b8e5-4f1a-b3a1-33090e35db06" providerId="ADAL" clId="{F5B953ED-52A5-4DDC-B605-44D8BD85C330}" dt="2021-02-21T18:57:43.399" v="21498" actId="26606"/>
          <ac:spMkLst>
            <pc:docMk/>
            <pc:sldMk cId="1231478017" sldId="653"/>
            <ac:spMk id="28" creationId="{9A0576B0-CD8C-4661-95C8-A9F2CE7CDDB0}"/>
          </ac:spMkLst>
        </pc:spChg>
        <pc:spChg chg="add">
          <ac:chgData name="Alejandro" userId="d318735d-b8e5-4f1a-b3a1-33090e35db06" providerId="ADAL" clId="{F5B953ED-52A5-4DDC-B605-44D8BD85C330}" dt="2021-02-21T18:57:43.399" v="21498" actId="26606"/>
          <ac:spMkLst>
            <pc:docMk/>
            <pc:sldMk cId="1231478017" sldId="653"/>
            <ac:spMk id="29" creationId="{605494DE-B078-4D87-BB01-C84320618DAD}"/>
          </ac:spMkLst>
        </pc:spChg>
        <pc:spChg chg="add">
          <ac:chgData name="Alejandro" userId="d318735d-b8e5-4f1a-b3a1-33090e35db06" providerId="ADAL" clId="{F5B953ED-52A5-4DDC-B605-44D8BD85C330}" dt="2021-02-21T18:57:43.399" v="21498" actId="26606"/>
          <ac:spMkLst>
            <pc:docMk/>
            <pc:sldMk cId="1231478017" sldId="653"/>
            <ac:spMk id="30" creationId="{3FF60E2B-3919-423C-B1FF-56CDE6681165}"/>
          </ac:spMkLst>
        </pc:spChg>
        <pc:grpChg chg="add del">
          <ac:chgData name="Alejandro" userId="d318735d-b8e5-4f1a-b3a1-33090e35db06" providerId="ADAL" clId="{F5B953ED-52A5-4DDC-B605-44D8BD85C330}" dt="2021-02-21T18:57:43.399" v="21498" actId="26606"/>
          <ac:grpSpMkLst>
            <pc:docMk/>
            <pc:sldMk cId="1231478017" sldId="653"/>
            <ac:grpSpMk id="19" creationId="{7F963B07-5C9E-478C-A53E-B6F5B4A78933}"/>
          </ac:grpSpMkLst>
        </pc:grpChg>
        <pc:graphicFrameChg chg="add del modGraphic">
          <ac:chgData name="Alejandro" userId="d318735d-b8e5-4f1a-b3a1-33090e35db06" providerId="ADAL" clId="{F5B953ED-52A5-4DDC-B605-44D8BD85C330}" dt="2021-02-22T13:30:07.347" v="23688" actId="27309"/>
          <ac:graphicFrameMkLst>
            <pc:docMk/>
            <pc:sldMk cId="1231478017" sldId="653"/>
            <ac:graphicFrameMk id="12" creationId="{29F89E9D-76B4-4015-97D5-BA20FF28E0CC}"/>
          </ac:graphicFrameMkLst>
        </pc:graphicFrameChg>
        <pc:picChg chg="add mod">
          <ac:chgData name="Alejandro" userId="d318735d-b8e5-4f1a-b3a1-33090e35db06" providerId="ADAL" clId="{F5B953ED-52A5-4DDC-B605-44D8BD85C330}" dt="2021-02-21T18:57:56.440" v="21503" actId="1076"/>
          <ac:picMkLst>
            <pc:docMk/>
            <pc:sldMk cId="1231478017" sldId="653"/>
            <ac:picMk id="10" creationId="{809B4701-09F6-47F1-9639-8CEEAA2DAA79}"/>
          </ac:picMkLst>
        </pc:picChg>
      </pc:sldChg>
      <pc:sldChg chg="addSp delSp modSp add mod">
        <pc:chgData name="Alejandro" userId="d318735d-b8e5-4f1a-b3a1-33090e35db06" providerId="ADAL" clId="{F5B953ED-52A5-4DDC-B605-44D8BD85C330}" dt="2021-02-21T19:18:21.253" v="21737" actId="1076"/>
        <pc:sldMkLst>
          <pc:docMk/>
          <pc:sldMk cId="1354818019" sldId="654"/>
        </pc:sldMkLst>
        <pc:spChg chg="mod">
          <ac:chgData name="Alejandro" userId="d318735d-b8e5-4f1a-b3a1-33090e35db06" providerId="ADAL" clId="{F5B953ED-52A5-4DDC-B605-44D8BD85C330}" dt="2021-02-21T19:12:56.934" v="21541" actId="20577"/>
          <ac:spMkLst>
            <pc:docMk/>
            <pc:sldMk cId="1354818019" sldId="654"/>
            <ac:spMk id="2" creationId="{88AEA14C-5323-49DF-9064-21A9EE43D9CF}"/>
          </ac:spMkLst>
        </pc:spChg>
        <pc:spChg chg="add mod">
          <ac:chgData name="Alejandro" userId="d318735d-b8e5-4f1a-b3a1-33090e35db06" providerId="ADAL" clId="{F5B953ED-52A5-4DDC-B605-44D8BD85C330}" dt="2021-02-21T19:18:21.253" v="21737" actId="1076"/>
          <ac:spMkLst>
            <pc:docMk/>
            <pc:sldMk cId="1354818019" sldId="654"/>
            <ac:spMk id="9" creationId="{E7E12716-EC52-446A-B6AD-81CD2765C4A8}"/>
          </ac:spMkLst>
        </pc:spChg>
        <pc:spChg chg="mod">
          <ac:chgData name="Alejandro" userId="d318735d-b8e5-4f1a-b3a1-33090e35db06" providerId="ADAL" clId="{F5B953ED-52A5-4DDC-B605-44D8BD85C330}" dt="2021-02-21T19:14:29.940" v="21725" actId="20577"/>
          <ac:spMkLst>
            <pc:docMk/>
            <pc:sldMk cId="1354818019" sldId="654"/>
            <ac:spMk id="11" creationId="{0D18BF57-CBA5-43AD-BE50-68BA93BFB54E}"/>
          </ac:spMkLst>
        </pc:spChg>
        <pc:spChg chg="mod">
          <ac:chgData name="Alejandro" userId="d318735d-b8e5-4f1a-b3a1-33090e35db06" providerId="ADAL" clId="{F5B953ED-52A5-4DDC-B605-44D8BD85C330}" dt="2021-02-21T19:18:15.622" v="21735" actId="1076"/>
          <ac:spMkLst>
            <pc:docMk/>
            <pc:sldMk cId="1354818019" sldId="654"/>
            <ac:spMk id="13" creationId="{ECB3857E-EC32-44D9-8D6F-9BC6C4A52F1C}"/>
          </ac:spMkLst>
        </pc:spChg>
        <pc:spChg chg="del">
          <ac:chgData name="Alejandro" userId="d318735d-b8e5-4f1a-b3a1-33090e35db06" providerId="ADAL" clId="{F5B953ED-52A5-4DDC-B605-44D8BD85C330}" dt="2021-02-21T19:17:44.200" v="21726" actId="478"/>
          <ac:spMkLst>
            <pc:docMk/>
            <pc:sldMk cId="1354818019" sldId="654"/>
            <ac:spMk id="19" creationId="{9C22CE71-E802-41E6-960D-F797822B5FD0}"/>
          </ac:spMkLst>
        </pc:spChg>
      </pc:sldChg>
      <pc:sldChg chg="modSp add mod ord">
        <pc:chgData name="Alejandro" userId="d318735d-b8e5-4f1a-b3a1-33090e35db06" providerId="ADAL" clId="{F5B953ED-52A5-4DDC-B605-44D8BD85C330}" dt="2021-02-21T19:20:56.578" v="21871" actId="20577"/>
        <pc:sldMkLst>
          <pc:docMk/>
          <pc:sldMk cId="976977353" sldId="655"/>
        </pc:sldMkLst>
        <pc:spChg chg="mod">
          <ac:chgData name="Alejandro" userId="d318735d-b8e5-4f1a-b3a1-33090e35db06" providerId="ADAL" clId="{F5B953ED-52A5-4DDC-B605-44D8BD85C330}" dt="2021-02-21T19:20:56.578" v="21871" actId="20577"/>
          <ac:spMkLst>
            <pc:docMk/>
            <pc:sldMk cId="976977353" sldId="655"/>
            <ac:spMk id="435" creationId="{00000000-0000-0000-0000-000000000000}"/>
          </ac:spMkLst>
        </pc:spChg>
      </pc:sldChg>
      <pc:sldChg chg="addSp delSp modSp new mod setBg modClrScheme chgLayout">
        <pc:chgData name="Alejandro" userId="d318735d-b8e5-4f1a-b3a1-33090e35db06" providerId="ADAL" clId="{F5B953ED-52A5-4DDC-B605-44D8BD85C330}" dt="2021-02-21T19:26:42.103" v="22121" actId="26606"/>
        <pc:sldMkLst>
          <pc:docMk/>
          <pc:sldMk cId="1439833155" sldId="656"/>
        </pc:sldMkLst>
        <pc:spChg chg="del mod ord">
          <ac:chgData name="Alejandro" userId="d318735d-b8e5-4f1a-b3a1-33090e35db06" providerId="ADAL" clId="{F5B953ED-52A5-4DDC-B605-44D8BD85C330}" dt="2021-02-21T19:23:08.543" v="21873" actId="700"/>
          <ac:spMkLst>
            <pc:docMk/>
            <pc:sldMk cId="1439833155" sldId="656"/>
            <ac:spMk id="2" creationId="{8A033D45-C129-4205-886E-6E46AB7512C5}"/>
          </ac:spMkLst>
        </pc:spChg>
        <pc:spChg chg="del mod ord">
          <ac:chgData name="Alejandro" userId="d318735d-b8e5-4f1a-b3a1-33090e35db06" providerId="ADAL" clId="{F5B953ED-52A5-4DDC-B605-44D8BD85C330}" dt="2021-02-21T19:23:08.543" v="21873" actId="700"/>
          <ac:spMkLst>
            <pc:docMk/>
            <pc:sldMk cId="1439833155" sldId="656"/>
            <ac:spMk id="3" creationId="{61D2E214-3DFD-4AE1-8243-AA7BAEB41FCA}"/>
          </ac:spMkLst>
        </pc:spChg>
        <pc:spChg chg="add mod ord">
          <ac:chgData name="Alejandro" userId="d318735d-b8e5-4f1a-b3a1-33090e35db06" providerId="ADAL" clId="{F5B953ED-52A5-4DDC-B605-44D8BD85C330}" dt="2021-02-21T19:26:42.103" v="22121" actId="26606"/>
          <ac:spMkLst>
            <pc:docMk/>
            <pc:sldMk cId="1439833155" sldId="656"/>
            <ac:spMk id="4" creationId="{0F694B7E-F720-4791-AAA4-4A226F144138}"/>
          </ac:spMkLst>
        </pc:spChg>
        <pc:spChg chg="add mod ord">
          <ac:chgData name="Alejandro" userId="d318735d-b8e5-4f1a-b3a1-33090e35db06" providerId="ADAL" clId="{F5B953ED-52A5-4DDC-B605-44D8BD85C330}" dt="2021-02-21T19:26:42.103" v="22121" actId="26606"/>
          <ac:spMkLst>
            <pc:docMk/>
            <pc:sldMk cId="1439833155" sldId="656"/>
            <ac:spMk id="5" creationId="{A3DE979A-B01C-4C5C-9C57-F21BB0CAF056}"/>
          </ac:spMkLst>
        </pc:spChg>
        <pc:spChg chg="add">
          <ac:chgData name="Alejandro" userId="d318735d-b8e5-4f1a-b3a1-33090e35db06" providerId="ADAL" clId="{F5B953ED-52A5-4DDC-B605-44D8BD85C330}" dt="2021-02-21T19:26:42.103" v="22121" actId="26606"/>
          <ac:spMkLst>
            <pc:docMk/>
            <pc:sldMk cId="1439833155" sldId="656"/>
            <ac:spMk id="10" creationId="{3B854194-185D-494D-905C-7C7CB2E30F6E}"/>
          </ac:spMkLst>
        </pc:spChg>
        <pc:spChg chg="add">
          <ac:chgData name="Alejandro" userId="d318735d-b8e5-4f1a-b3a1-33090e35db06" providerId="ADAL" clId="{F5B953ED-52A5-4DDC-B605-44D8BD85C330}" dt="2021-02-21T19:26:42.103" v="22121" actId="26606"/>
          <ac:spMkLst>
            <pc:docMk/>
            <pc:sldMk cId="1439833155" sldId="656"/>
            <ac:spMk id="12" creationId="{B4F5FA0D-0104-4987-8241-EFF7C85B88DE}"/>
          </ac:spMkLst>
        </pc:spChg>
        <pc:picChg chg="add">
          <ac:chgData name="Alejandro" userId="d318735d-b8e5-4f1a-b3a1-33090e35db06" providerId="ADAL" clId="{F5B953ED-52A5-4DDC-B605-44D8BD85C330}" dt="2021-02-21T19:26:42.103" v="22121" actId="26606"/>
          <ac:picMkLst>
            <pc:docMk/>
            <pc:sldMk cId="1439833155" sldId="656"/>
            <ac:picMk id="14" creationId="{2897127E-6CEF-446C-BE87-93B7C46E49D1}"/>
          </ac:picMkLst>
        </pc:picChg>
      </pc:sldChg>
      <pc:sldChg chg="delSp modSp add mod">
        <pc:chgData name="Alejandro" userId="d318735d-b8e5-4f1a-b3a1-33090e35db06" providerId="ADAL" clId="{F5B953ED-52A5-4DDC-B605-44D8BD85C330}" dt="2021-02-21T20:02:20.670" v="22182" actId="1076"/>
        <pc:sldMkLst>
          <pc:docMk/>
          <pc:sldMk cId="3023647360" sldId="657"/>
        </pc:sldMkLst>
        <pc:spChg chg="mod">
          <ac:chgData name="Alejandro" userId="d318735d-b8e5-4f1a-b3a1-33090e35db06" providerId="ADAL" clId="{F5B953ED-52A5-4DDC-B605-44D8BD85C330}" dt="2021-02-21T20:01:00.511" v="22166" actId="207"/>
          <ac:spMkLst>
            <pc:docMk/>
            <pc:sldMk cId="3023647360" sldId="657"/>
            <ac:spMk id="737" creationId="{00000000-0000-0000-0000-000000000000}"/>
          </ac:spMkLst>
        </pc:spChg>
        <pc:spChg chg="mod">
          <ac:chgData name="Alejandro" userId="d318735d-b8e5-4f1a-b3a1-33090e35db06" providerId="ADAL" clId="{F5B953ED-52A5-4DDC-B605-44D8BD85C330}" dt="2021-02-21T20:02:20.670" v="22182" actId="1076"/>
          <ac:spMkLst>
            <pc:docMk/>
            <pc:sldMk cId="3023647360" sldId="657"/>
            <ac:spMk id="738" creationId="{00000000-0000-0000-0000-000000000000}"/>
          </ac:spMkLst>
        </pc:spChg>
        <pc:spChg chg="del">
          <ac:chgData name="Alejandro" userId="d318735d-b8e5-4f1a-b3a1-33090e35db06" providerId="ADAL" clId="{F5B953ED-52A5-4DDC-B605-44D8BD85C330}" dt="2021-02-21T20:01:56.925" v="22174" actId="478"/>
          <ac:spMkLst>
            <pc:docMk/>
            <pc:sldMk cId="3023647360" sldId="657"/>
            <ac:spMk id="739" creationId="{00000000-0000-0000-0000-000000000000}"/>
          </ac:spMkLst>
        </pc:spChg>
        <pc:spChg chg="mod">
          <ac:chgData name="Alejandro" userId="d318735d-b8e5-4f1a-b3a1-33090e35db06" providerId="ADAL" clId="{F5B953ED-52A5-4DDC-B605-44D8BD85C330}" dt="2021-02-21T20:02:17.812" v="22181" actId="1076"/>
          <ac:spMkLst>
            <pc:docMk/>
            <pc:sldMk cId="3023647360" sldId="657"/>
            <ac:spMk id="740" creationId="{00000000-0000-0000-0000-000000000000}"/>
          </ac:spMkLst>
        </pc:spChg>
      </pc:sldChg>
      <pc:sldChg chg="addSp delSp modSp new mod">
        <pc:chgData name="Alejandro" userId="d318735d-b8e5-4f1a-b3a1-33090e35db06" providerId="ADAL" clId="{F5B953ED-52A5-4DDC-B605-44D8BD85C330}" dt="2021-02-21T20:18:28.631" v="22309" actId="1076"/>
        <pc:sldMkLst>
          <pc:docMk/>
          <pc:sldMk cId="4052872818" sldId="658"/>
        </pc:sldMkLst>
        <pc:spChg chg="mod">
          <ac:chgData name="Alejandro" userId="d318735d-b8e5-4f1a-b3a1-33090e35db06" providerId="ADAL" clId="{F5B953ED-52A5-4DDC-B605-44D8BD85C330}" dt="2021-02-21T20:14:50.701" v="22243" actId="20577"/>
          <ac:spMkLst>
            <pc:docMk/>
            <pc:sldMk cId="4052872818" sldId="658"/>
            <ac:spMk id="2" creationId="{81CDEFB7-7809-402F-889B-7C63D212E887}"/>
          </ac:spMkLst>
        </pc:spChg>
        <pc:spChg chg="add mod">
          <ac:chgData name="Alejandro" userId="d318735d-b8e5-4f1a-b3a1-33090e35db06" providerId="ADAL" clId="{F5B953ED-52A5-4DDC-B605-44D8BD85C330}" dt="2021-02-21T20:17:04.021" v="22269" actId="1076"/>
          <ac:spMkLst>
            <pc:docMk/>
            <pc:sldMk cId="4052872818" sldId="658"/>
            <ac:spMk id="6" creationId="{055FE3B9-C857-4991-A381-24C9A00E4D70}"/>
          </ac:spMkLst>
        </pc:spChg>
        <pc:spChg chg="add del">
          <ac:chgData name="Alejandro" userId="d318735d-b8e5-4f1a-b3a1-33090e35db06" providerId="ADAL" clId="{F5B953ED-52A5-4DDC-B605-44D8BD85C330}" dt="2021-02-21T20:15:46.005" v="22253" actId="22"/>
          <ac:spMkLst>
            <pc:docMk/>
            <pc:sldMk cId="4052872818" sldId="658"/>
            <ac:spMk id="8" creationId="{6C4D0D8A-B45F-46B9-BBFB-040E3D9362C1}"/>
          </ac:spMkLst>
        </pc:spChg>
        <pc:spChg chg="add mod">
          <ac:chgData name="Alejandro" userId="d318735d-b8e5-4f1a-b3a1-33090e35db06" providerId="ADAL" clId="{F5B953ED-52A5-4DDC-B605-44D8BD85C330}" dt="2021-02-21T20:17:07.048" v="22270" actId="1076"/>
          <ac:spMkLst>
            <pc:docMk/>
            <pc:sldMk cId="4052872818" sldId="658"/>
            <ac:spMk id="10" creationId="{7EA2A4E9-2615-4ED5-8D7C-D78643A81D6D}"/>
          </ac:spMkLst>
        </pc:spChg>
        <pc:spChg chg="add mod">
          <ac:chgData name="Alejandro" userId="d318735d-b8e5-4f1a-b3a1-33090e35db06" providerId="ADAL" clId="{F5B953ED-52A5-4DDC-B605-44D8BD85C330}" dt="2021-02-21T20:17:15.001" v="22271" actId="1076"/>
          <ac:spMkLst>
            <pc:docMk/>
            <pc:sldMk cId="4052872818" sldId="658"/>
            <ac:spMk id="12" creationId="{6173C0E8-797A-40BE-9373-3153F2C6C2CB}"/>
          </ac:spMkLst>
        </pc:spChg>
        <pc:spChg chg="add mod">
          <ac:chgData name="Alejandro" userId="d318735d-b8e5-4f1a-b3a1-33090e35db06" providerId="ADAL" clId="{F5B953ED-52A5-4DDC-B605-44D8BD85C330}" dt="2021-02-21T20:17:52.694" v="22291" actId="1076"/>
          <ac:spMkLst>
            <pc:docMk/>
            <pc:sldMk cId="4052872818" sldId="658"/>
            <ac:spMk id="13" creationId="{B1108A93-7D1F-428F-895B-DCC6B94BC6DF}"/>
          </ac:spMkLst>
        </pc:spChg>
        <pc:spChg chg="add mod">
          <ac:chgData name="Alejandro" userId="d318735d-b8e5-4f1a-b3a1-33090e35db06" providerId="ADAL" clId="{F5B953ED-52A5-4DDC-B605-44D8BD85C330}" dt="2021-02-21T20:18:23.342" v="22308" actId="1076"/>
          <ac:spMkLst>
            <pc:docMk/>
            <pc:sldMk cId="4052872818" sldId="658"/>
            <ac:spMk id="14" creationId="{94ECF2EE-4C57-4BDD-8D34-8A1D7637EB0D}"/>
          </ac:spMkLst>
        </pc:spChg>
        <pc:picChg chg="add mod">
          <ac:chgData name="Alejandro" userId="d318735d-b8e5-4f1a-b3a1-33090e35db06" providerId="ADAL" clId="{F5B953ED-52A5-4DDC-B605-44D8BD85C330}" dt="2021-02-21T20:18:28.631" v="22309" actId="1076"/>
          <ac:picMkLst>
            <pc:docMk/>
            <pc:sldMk cId="4052872818" sldId="658"/>
            <ac:picMk id="4" creationId="{EF2473C6-DEA6-4F16-97F8-48407B0E4457}"/>
          </ac:picMkLst>
        </pc:picChg>
      </pc:sldChg>
      <pc:sldChg chg="addSp modSp new mod">
        <pc:chgData name="Alejandro" userId="d318735d-b8e5-4f1a-b3a1-33090e35db06" providerId="ADAL" clId="{F5B953ED-52A5-4DDC-B605-44D8BD85C330}" dt="2021-02-21T20:51:48.910" v="22410" actId="1582"/>
        <pc:sldMkLst>
          <pc:docMk/>
          <pc:sldMk cId="1944450607" sldId="659"/>
        </pc:sldMkLst>
        <pc:spChg chg="mod">
          <ac:chgData name="Alejandro" userId="d318735d-b8e5-4f1a-b3a1-33090e35db06" providerId="ADAL" clId="{F5B953ED-52A5-4DDC-B605-44D8BD85C330}" dt="2021-02-21T20:30:34.054" v="22334" actId="20577"/>
          <ac:spMkLst>
            <pc:docMk/>
            <pc:sldMk cId="1944450607" sldId="659"/>
            <ac:spMk id="2" creationId="{B3B46E02-E3F7-47E1-8B76-C335B6D719A7}"/>
          </ac:spMkLst>
        </pc:spChg>
        <pc:spChg chg="add mod">
          <ac:chgData name="Alejandro" userId="d318735d-b8e5-4f1a-b3a1-33090e35db06" providerId="ADAL" clId="{F5B953ED-52A5-4DDC-B605-44D8BD85C330}" dt="2021-02-21T20:50:08.448" v="22392" actId="1076"/>
          <ac:spMkLst>
            <pc:docMk/>
            <pc:sldMk cId="1944450607" sldId="659"/>
            <ac:spMk id="4" creationId="{4C15693E-148A-4158-BEF9-2562A39A75BE}"/>
          </ac:spMkLst>
        </pc:spChg>
        <pc:spChg chg="add mod">
          <ac:chgData name="Alejandro" userId="d318735d-b8e5-4f1a-b3a1-33090e35db06" providerId="ADAL" clId="{F5B953ED-52A5-4DDC-B605-44D8BD85C330}" dt="2021-02-21T20:50:12.136" v="22393" actId="1076"/>
          <ac:spMkLst>
            <pc:docMk/>
            <pc:sldMk cId="1944450607" sldId="659"/>
            <ac:spMk id="5" creationId="{547C6057-1A7D-4756-B7EE-402FB6469AD7}"/>
          </ac:spMkLst>
        </pc:spChg>
        <pc:spChg chg="add mod">
          <ac:chgData name="Alejandro" userId="d318735d-b8e5-4f1a-b3a1-33090e35db06" providerId="ADAL" clId="{F5B953ED-52A5-4DDC-B605-44D8BD85C330}" dt="2021-02-21T20:50:15.582" v="22394" actId="1076"/>
          <ac:spMkLst>
            <pc:docMk/>
            <pc:sldMk cId="1944450607" sldId="659"/>
            <ac:spMk id="7" creationId="{8DB62F9C-1564-44AA-83F3-AE099FC37ABE}"/>
          </ac:spMkLst>
        </pc:spChg>
        <pc:spChg chg="add mod ord">
          <ac:chgData name="Alejandro" userId="d318735d-b8e5-4f1a-b3a1-33090e35db06" providerId="ADAL" clId="{F5B953ED-52A5-4DDC-B605-44D8BD85C330}" dt="2021-02-21T20:51:24.685" v="22406" actId="1076"/>
          <ac:spMkLst>
            <pc:docMk/>
            <pc:sldMk cId="1944450607" sldId="659"/>
            <ac:spMk id="11" creationId="{B96387A1-1AD4-4511-BFAF-1F134BAED1D6}"/>
          </ac:spMkLst>
        </pc:spChg>
        <pc:cxnChg chg="add mod">
          <ac:chgData name="Alejandro" userId="d318735d-b8e5-4f1a-b3a1-33090e35db06" providerId="ADAL" clId="{F5B953ED-52A5-4DDC-B605-44D8BD85C330}" dt="2021-02-21T20:51:43.140" v="22409" actId="1582"/>
          <ac:cxnSpMkLst>
            <pc:docMk/>
            <pc:sldMk cId="1944450607" sldId="659"/>
            <ac:cxnSpMk id="9" creationId="{DE623055-2E0B-42B4-9846-9512E1C7AD8D}"/>
          </ac:cxnSpMkLst>
        </pc:cxnChg>
        <pc:cxnChg chg="add mod">
          <ac:chgData name="Alejandro" userId="d318735d-b8e5-4f1a-b3a1-33090e35db06" providerId="ADAL" clId="{F5B953ED-52A5-4DDC-B605-44D8BD85C330}" dt="2021-02-21T20:51:48.910" v="22410" actId="1582"/>
          <ac:cxnSpMkLst>
            <pc:docMk/>
            <pc:sldMk cId="1944450607" sldId="659"/>
            <ac:cxnSpMk id="13" creationId="{792B18F7-A0DF-46C2-B80A-ABAD7A49900E}"/>
          </ac:cxnSpMkLst>
        </pc:cxnChg>
      </pc:sldChg>
      <pc:sldChg chg="addSp delSp modSp new mod setBg modClrScheme chgLayout">
        <pc:chgData name="Alejandro" userId="d318735d-b8e5-4f1a-b3a1-33090e35db06" providerId="ADAL" clId="{F5B953ED-52A5-4DDC-B605-44D8BD85C330}" dt="2021-02-21T21:51:23.764" v="22933" actId="6549"/>
        <pc:sldMkLst>
          <pc:docMk/>
          <pc:sldMk cId="240861043" sldId="660"/>
        </pc:sldMkLst>
        <pc:spChg chg="del mod ord">
          <ac:chgData name="Alejandro" userId="d318735d-b8e5-4f1a-b3a1-33090e35db06" providerId="ADAL" clId="{F5B953ED-52A5-4DDC-B605-44D8BD85C330}" dt="2021-02-21T21:38:18.646" v="22412" actId="700"/>
          <ac:spMkLst>
            <pc:docMk/>
            <pc:sldMk cId="240861043" sldId="660"/>
            <ac:spMk id="2" creationId="{1B7CA38D-95F4-4806-A09D-D33ED6F54264}"/>
          </ac:spMkLst>
        </pc:spChg>
        <pc:spChg chg="add mod ord">
          <ac:chgData name="Alejandro" userId="d318735d-b8e5-4f1a-b3a1-33090e35db06" providerId="ADAL" clId="{F5B953ED-52A5-4DDC-B605-44D8BD85C330}" dt="2021-02-21T21:51:10.174" v="22931" actId="26606"/>
          <ac:spMkLst>
            <pc:docMk/>
            <pc:sldMk cId="240861043" sldId="660"/>
            <ac:spMk id="3" creationId="{7AD77F10-33E5-4F0D-BE19-2EF90A4009E9}"/>
          </ac:spMkLst>
        </pc:spChg>
        <pc:spChg chg="add mod ord">
          <ac:chgData name="Alejandro" userId="d318735d-b8e5-4f1a-b3a1-33090e35db06" providerId="ADAL" clId="{F5B953ED-52A5-4DDC-B605-44D8BD85C330}" dt="2021-02-21T21:51:23.764" v="22933" actId="6549"/>
          <ac:spMkLst>
            <pc:docMk/>
            <pc:sldMk cId="240861043" sldId="660"/>
            <ac:spMk id="4" creationId="{EDA8F2E2-CFEF-49E7-AF8D-F38234C8BE30}"/>
          </ac:spMkLst>
        </pc:spChg>
        <pc:spChg chg="add del">
          <ac:chgData name="Alejandro" userId="d318735d-b8e5-4f1a-b3a1-33090e35db06" providerId="ADAL" clId="{F5B953ED-52A5-4DDC-B605-44D8BD85C330}" dt="2021-02-21T21:51:07.466" v="22928" actId="26606"/>
          <ac:spMkLst>
            <pc:docMk/>
            <pc:sldMk cId="240861043" sldId="660"/>
            <ac:spMk id="9" creationId="{9EBF13D5-64BB-423E-9E4C-F39114475A0C}"/>
          </ac:spMkLst>
        </pc:spChg>
        <pc:spChg chg="add del">
          <ac:chgData name="Alejandro" userId="d318735d-b8e5-4f1a-b3a1-33090e35db06" providerId="ADAL" clId="{F5B953ED-52A5-4DDC-B605-44D8BD85C330}" dt="2021-02-21T21:51:10.104" v="22930" actId="26606"/>
          <ac:spMkLst>
            <pc:docMk/>
            <pc:sldMk cId="240861043" sldId="660"/>
            <ac:spMk id="28" creationId="{44D65982-4F00-4330-8DAA-DE6A9E4D6D23}"/>
          </ac:spMkLst>
        </pc:spChg>
        <pc:spChg chg="add del">
          <ac:chgData name="Alejandro" userId="d318735d-b8e5-4f1a-b3a1-33090e35db06" providerId="ADAL" clId="{F5B953ED-52A5-4DDC-B605-44D8BD85C330}" dt="2021-02-21T21:51:10.104" v="22930" actId="26606"/>
          <ac:spMkLst>
            <pc:docMk/>
            <pc:sldMk cId="240861043" sldId="660"/>
            <ac:spMk id="29" creationId="{009115B9-5BFD-478D-9C87-29ADB3AF1721}"/>
          </ac:spMkLst>
        </pc:spChg>
        <pc:spChg chg="add">
          <ac:chgData name="Alejandro" userId="d318735d-b8e5-4f1a-b3a1-33090e35db06" providerId="ADAL" clId="{F5B953ED-52A5-4DDC-B605-44D8BD85C330}" dt="2021-02-21T21:51:10.174" v="22931" actId="26606"/>
          <ac:spMkLst>
            <pc:docMk/>
            <pc:sldMk cId="240861043" sldId="660"/>
            <ac:spMk id="40" creationId="{9EBF13D5-64BB-423E-9E4C-F39114475A0C}"/>
          </ac:spMkLst>
        </pc:spChg>
        <pc:grpChg chg="add del">
          <ac:chgData name="Alejandro" userId="d318735d-b8e5-4f1a-b3a1-33090e35db06" providerId="ADAL" clId="{F5B953ED-52A5-4DDC-B605-44D8BD85C330}" dt="2021-02-21T21:51:07.466" v="22928" actId="26606"/>
          <ac:grpSpMkLst>
            <pc:docMk/>
            <pc:sldMk cId="240861043" sldId="660"/>
            <ac:grpSpMk id="11" creationId="{FEBC7BED-6AA7-4C43-BEE8-A3CB5F8C1E0E}"/>
          </ac:grpSpMkLst>
        </pc:grpChg>
        <pc:grpChg chg="add del">
          <ac:chgData name="Alejandro" userId="d318735d-b8e5-4f1a-b3a1-33090e35db06" providerId="ADAL" clId="{F5B953ED-52A5-4DDC-B605-44D8BD85C330}" dt="2021-02-21T21:51:07.466" v="22928" actId="26606"/>
          <ac:grpSpMkLst>
            <pc:docMk/>
            <pc:sldMk cId="240861043" sldId="660"/>
            <ac:grpSpMk id="15" creationId="{BA19DEE5-2EE5-445A-B461-7D2879B05209}"/>
          </ac:grpSpMkLst>
        </pc:grpChg>
        <pc:grpChg chg="add del">
          <ac:chgData name="Alejandro" userId="d318735d-b8e5-4f1a-b3a1-33090e35db06" providerId="ADAL" clId="{F5B953ED-52A5-4DDC-B605-44D8BD85C330}" dt="2021-02-21T21:51:07.466" v="22928" actId="26606"/>
          <ac:grpSpMkLst>
            <pc:docMk/>
            <pc:sldMk cId="240861043" sldId="660"/>
            <ac:grpSpMk id="19" creationId="{43F5E015-E085-4624-B431-B42414448684}"/>
          </ac:grpSpMkLst>
        </pc:grpChg>
        <pc:grpChg chg="add del">
          <ac:chgData name="Alejandro" userId="d318735d-b8e5-4f1a-b3a1-33090e35db06" providerId="ADAL" clId="{F5B953ED-52A5-4DDC-B605-44D8BD85C330}" dt="2021-02-21T21:51:10.104" v="22930" actId="26606"/>
          <ac:grpSpMkLst>
            <pc:docMk/>
            <pc:sldMk cId="240861043" sldId="660"/>
            <ac:grpSpMk id="30" creationId="{8D57F946-2E03-4DE1-91F8-25BEDC663563}"/>
          </ac:grpSpMkLst>
        </pc:grpChg>
        <pc:grpChg chg="add del">
          <ac:chgData name="Alejandro" userId="d318735d-b8e5-4f1a-b3a1-33090e35db06" providerId="ADAL" clId="{F5B953ED-52A5-4DDC-B605-44D8BD85C330}" dt="2021-02-21T21:51:10.104" v="22930" actId="26606"/>
          <ac:grpSpMkLst>
            <pc:docMk/>
            <pc:sldMk cId="240861043" sldId="660"/>
            <ac:grpSpMk id="32" creationId="{43F5E015-E085-4624-B431-B42414448684}"/>
          </ac:grpSpMkLst>
        </pc:grpChg>
        <pc:grpChg chg="add">
          <ac:chgData name="Alejandro" userId="d318735d-b8e5-4f1a-b3a1-33090e35db06" providerId="ADAL" clId="{F5B953ED-52A5-4DDC-B605-44D8BD85C330}" dt="2021-02-21T21:51:10.174" v="22931" actId="26606"/>
          <ac:grpSpMkLst>
            <pc:docMk/>
            <pc:sldMk cId="240861043" sldId="660"/>
            <ac:grpSpMk id="41" creationId="{FEBC7BED-6AA7-4C43-BEE8-A3CB5F8C1E0E}"/>
          </ac:grpSpMkLst>
        </pc:grpChg>
        <pc:grpChg chg="add">
          <ac:chgData name="Alejandro" userId="d318735d-b8e5-4f1a-b3a1-33090e35db06" providerId="ADAL" clId="{F5B953ED-52A5-4DDC-B605-44D8BD85C330}" dt="2021-02-21T21:51:10.174" v="22931" actId="26606"/>
          <ac:grpSpMkLst>
            <pc:docMk/>
            <pc:sldMk cId="240861043" sldId="660"/>
            <ac:grpSpMk id="42" creationId="{BA19DEE5-2EE5-445A-B461-7D2879B05209}"/>
          </ac:grpSpMkLst>
        </pc:grpChg>
        <pc:grpChg chg="add">
          <ac:chgData name="Alejandro" userId="d318735d-b8e5-4f1a-b3a1-33090e35db06" providerId="ADAL" clId="{F5B953ED-52A5-4DDC-B605-44D8BD85C330}" dt="2021-02-21T21:51:10.174" v="22931" actId="26606"/>
          <ac:grpSpMkLst>
            <pc:docMk/>
            <pc:sldMk cId="240861043" sldId="660"/>
            <ac:grpSpMk id="43" creationId="{43F5E015-E085-4624-B431-B42414448684}"/>
          </ac:grpSpMkLst>
        </pc:grpChg>
      </pc:sldChg>
      <pc:sldChg chg="addSp modSp new mod ord setBg">
        <pc:chgData name="Alejandro" userId="d318735d-b8e5-4f1a-b3a1-33090e35db06" providerId="ADAL" clId="{F5B953ED-52A5-4DDC-B605-44D8BD85C330}" dt="2021-02-22T18:33:55.314" v="25963" actId="26606"/>
        <pc:sldMkLst>
          <pc:docMk/>
          <pc:sldMk cId="715386550" sldId="661"/>
        </pc:sldMkLst>
        <pc:spChg chg="mod">
          <ac:chgData name="Alejandro" userId="d318735d-b8e5-4f1a-b3a1-33090e35db06" providerId="ADAL" clId="{F5B953ED-52A5-4DDC-B605-44D8BD85C330}" dt="2021-02-22T18:33:55.314" v="25963" actId="26606"/>
          <ac:spMkLst>
            <pc:docMk/>
            <pc:sldMk cId="715386550" sldId="661"/>
            <ac:spMk id="2" creationId="{D939BAFD-7AD3-4376-A0D6-28F228E6567A}"/>
          </ac:spMkLst>
        </pc:spChg>
        <pc:spChg chg="mod">
          <ac:chgData name="Alejandro" userId="d318735d-b8e5-4f1a-b3a1-33090e35db06" providerId="ADAL" clId="{F5B953ED-52A5-4DDC-B605-44D8BD85C330}" dt="2021-02-22T18:33:55.314" v="25963" actId="26606"/>
          <ac:spMkLst>
            <pc:docMk/>
            <pc:sldMk cId="715386550" sldId="661"/>
            <ac:spMk id="3" creationId="{0B8F8D55-8E98-43FE-AD83-6BE7730DC3DC}"/>
          </ac:spMkLst>
        </pc:spChg>
        <pc:spChg chg="add">
          <ac:chgData name="Alejandro" userId="d318735d-b8e5-4f1a-b3a1-33090e35db06" providerId="ADAL" clId="{F5B953ED-52A5-4DDC-B605-44D8BD85C330}" dt="2021-02-22T18:33:55.314" v="25963" actId="26606"/>
          <ac:spMkLst>
            <pc:docMk/>
            <pc:sldMk cId="715386550" sldId="661"/>
            <ac:spMk id="8" creationId="{09588DA8-065E-4F6F-8EFD-43104AB2E0CF}"/>
          </ac:spMkLst>
        </pc:spChg>
        <pc:spChg chg="add">
          <ac:chgData name="Alejandro" userId="d318735d-b8e5-4f1a-b3a1-33090e35db06" providerId="ADAL" clId="{F5B953ED-52A5-4DDC-B605-44D8BD85C330}" dt="2021-02-22T18:33:55.314" v="25963" actId="26606"/>
          <ac:spMkLst>
            <pc:docMk/>
            <pc:sldMk cId="715386550" sldId="661"/>
            <ac:spMk id="10" creationId="{C4285719-470E-454C-AF62-8323075F1F5B}"/>
          </ac:spMkLst>
        </pc:spChg>
        <pc:spChg chg="add">
          <ac:chgData name="Alejandro" userId="d318735d-b8e5-4f1a-b3a1-33090e35db06" providerId="ADAL" clId="{F5B953ED-52A5-4DDC-B605-44D8BD85C330}" dt="2021-02-22T18:33:55.314" v="25963" actId="26606"/>
          <ac:spMkLst>
            <pc:docMk/>
            <pc:sldMk cId="715386550" sldId="661"/>
            <ac:spMk id="12" creationId="{CD9FE4EF-C4D8-49A0-B2FF-81D8DB7D8A24}"/>
          </ac:spMkLst>
        </pc:spChg>
        <pc:spChg chg="add">
          <ac:chgData name="Alejandro" userId="d318735d-b8e5-4f1a-b3a1-33090e35db06" providerId="ADAL" clId="{F5B953ED-52A5-4DDC-B605-44D8BD85C330}" dt="2021-02-22T18:33:55.314" v="25963" actId="26606"/>
          <ac:spMkLst>
            <pc:docMk/>
            <pc:sldMk cId="715386550" sldId="661"/>
            <ac:spMk id="14" creationId="{4300840D-0A0B-4512-BACA-B439D5B9C57C}"/>
          </ac:spMkLst>
        </pc:spChg>
        <pc:spChg chg="add">
          <ac:chgData name="Alejandro" userId="d318735d-b8e5-4f1a-b3a1-33090e35db06" providerId="ADAL" clId="{F5B953ED-52A5-4DDC-B605-44D8BD85C330}" dt="2021-02-22T18:33:55.314" v="25963" actId="26606"/>
          <ac:spMkLst>
            <pc:docMk/>
            <pc:sldMk cId="715386550" sldId="661"/>
            <ac:spMk id="16" creationId="{D2B78728-A580-49A7-84F9-6EF6F583ADE0}"/>
          </ac:spMkLst>
        </pc:spChg>
        <pc:spChg chg="add">
          <ac:chgData name="Alejandro" userId="d318735d-b8e5-4f1a-b3a1-33090e35db06" providerId="ADAL" clId="{F5B953ED-52A5-4DDC-B605-44D8BD85C330}" dt="2021-02-22T18:33:55.314" v="25963" actId="26606"/>
          <ac:spMkLst>
            <pc:docMk/>
            <pc:sldMk cId="715386550" sldId="661"/>
            <ac:spMk id="18" creationId="{38FAA1A1-D861-433F-88FA-1E9D6FD31D11}"/>
          </ac:spMkLst>
        </pc:spChg>
        <pc:spChg chg="add">
          <ac:chgData name="Alejandro" userId="d318735d-b8e5-4f1a-b3a1-33090e35db06" providerId="ADAL" clId="{F5B953ED-52A5-4DDC-B605-44D8BD85C330}" dt="2021-02-22T18:33:55.314" v="25963" actId="26606"/>
          <ac:spMkLst>
            <pc:docMk/>
            <pc:sldMk cId="715386550" sldId="661"/>
            <ac:spMk id="20" creationId="{8D71EDA1-87BF-4D5D-AB79-F346FD19278A}"/>
          </ac:spMkLst>
        </pc:spChg>
      </pc:sldChg>
      <pc:sldChg chg="modSp add mod">
        <pc:chgData name="Alejandro" userId="d318735d-b8e5-4f1a-b3a1-33090e35db06" providerId="ADAL" clId="{F5B953ED-52A5-4DDC-B605-44D8BD85C330}" dt="2021-02-22T19:46:41.848" v="27180" actId="20577"/>
        <pc:sldMkLst>
          <pc:docMk/>
          <pc:sldMk cId="2973657906" sldId="662"/>
        </pc:sldMkLst>
        <pc:spChg chg="mod">
          <ac:chgData name="Alejandro" userId="d318735d-b8e5-4f1a-b3a1-33090e35db06" providerId="ADAL" clId="{F5B953ED-52A5-4DDC-B605-44D8BD85C330}" dt="2021-02-21T22:15:44.966" v="22974" actId="20577"/>
          <ac:spMkLst>
            <pc:docMk/>
            <pc:sldMk cId="2973657906" sldId="662"/>
            <ac:spMk id="2" creationId="{73B0E13C-CAAB-43B5-97F1-B9727B6DFE53}"/>
          </ac:spMkLst>
        </pc:spChg>
        <pc:spChg chg="mod">
          <ac:chgData name="Alejandro" userId="d318735d-b8e5-4f1a-b3a1-33090e35db06" providerId="ADAL" clId="{F5B953ED-52A5-4DDC-B605-44D8BD85C330}" dt="2021-02-22T19:46:41.848" v="27180" actId="20577"/>
          <ac:spMkLst>
            <pc:docMk/>
            <pc:sldMk cId="2973657906" sldId="662"/>
            <ac:spMk id="4" creationId="{31FE89B4-71B7-4B9D-A056-930FE853E585}"/>
          </ac:spMkLst>
        </pc:spChg>
      </pc:sldChg>
      <pc:sldChg chg="ord">
        <pc:chgData name="Alejandro" userId="d318735d-b8e5-4f1a-b3a1-33090e35db06" providerId="ADAL" clId="{F5B953ED-52A5-4DDC-B605-44D8BD85C330}" dt="2021-02-22T07:34:42.130" v="23659"/>
        <pc:sldMkLst>
          <pc:docMk/>
          <pc:sldMk cId="346433614" sldId="663"/>
        </pc:sldMkLst>
      </pc:sldChg>
      <pc:sldChg chg="ord">
        <pc:chgData name="Alejandro" userId="d318735d-b8e5-4f1a-b3a1-33090e35db06" providerId="ADAL" clId="{F5B953ED-52A5-4DDC-B605-44D8BD85C330}" dt="2021-02-22T07:34:42.130" v="23659"/>
        <pc:sldMkLst>
          <pc:docMk/>
          <pc:sldMk cId="561762674" sldId="664"/>
        </pc:sldMkLst>
      </pc:sldChg>
      <pc:sldChg chg="ord">
        <pc:chgData name="Alejandro" userId="d318735d-b8e5-4f1a-b3a1-33090e35db06" providerId="ADAL" clId="{F5B953ED-52A5-4DDC-B605-44D8BD85C330}" dt="2021-02-22T07:34:48.240" v="23661"/>
        <pc:sldMkLst>
          <pc:docMk/>
          <pc:sldMk cId="0" sldId="665"/>
        </pc:sldMkLst>
      </pc:sldChg>
      <pc:sldChg chg="add del">
        <pc:chgData name="Alejandro" userId="d318735d-b8e5-4f1a-b3a1-33090e35db06" providerId="ADAL" clId="{F5B953ED-52A5-4DDC-B605-44D8BD85C330}" dt="2021-02-22T16:30:00.137" v="23691" actId="2696"/>
        <pc:sldMkLst>
          <pc:docMk/>
          <pc:sldMk cId="4104482203" sldId="666"/>
        </pc:sldMkLst>
      </pc:sldChg>
      <pc:sldChg chg="modSp add mod ord">
        <pc:chgData name="Alejandro" userId="d318735d-b8e5-4f1a-b3a1-33090e35db06" providerId="ADAL" clId="{F5B953ED-52A5-4DDC-B605-44D8BD85C330}" dt="2021-02-22T17:11:39.002" v="24515" actId="20577"/>
        <pc:sldMkLst>
          <pc:docMk/>
          <pc:sldMk cId="4265836956" sldId="666"/>
        </pc:sldMkLst>
        <pc:spChg chg="mod">
          <ac:chgData name="Alejandro" userId="d318735d-b8e5-4f1a-b3a1-33090e35db06" providerId="ADAL" clId="{F5B953ED-52A5-4DDC-B605-44D8BD85C330}" dt="2021-02-22T17:05:00.551" v="24187" actId="20577"/>
          <ac:spMkLst>
            <pc:docMk/>
            <pc:sldMk cId="4265836956" sldId="666"/>
            <ac:spMk id="2" creationId="{E21D4E3D-A894-4A43-8FA4-264B1CECCC80}"/>
          </ac:spMkLst>
        </pc:spChg>
        <pc:spChg chg="mod">
          <ac:chgData name="Alejandro" userId="d318735d-b8e5-4f1a-b3a1-33090e35db06" providerId="ADAL" clId="{F5B953ED-52A5-4DDC-B605-44D8BD85C330}" dt="2021-02-22T17:11:39.002" v="24515" actId="20577"/>
          <ac:spMkLst>
            <pc:docMk/>
            <pc:sldMk cId="4265836956" sldId="666"/>
            <ac:spMk id="3" creationId="{4B4793B9-2F06-4975-BBED-0A73A9C806DA}"/>
          </ac:spMkLst>
        </pc:spChg>
      </pc:sldChg>
      <pc:sldChg chg="delSp modSp add mod">
        <pc:chgData name="Alejandro" userId="d318735d-b8e5-4f1a-b3a1-33090e35db06" providerId="ADAL" clId="{F5B953ED-52A5-4DDC-B605-44D8BD85C330}" dt="2021-02-22T17:15:46.800" v="24568" actId="20577"/>
        <pc:sldMkLst>
          <pc:docMk/>
          <pc:sldMk cId="1842168298" sldId="667"/>
        </pc:sldMkLst>
        <pc:spChg chg="mod">
          <ac:chgData name="Alejandro" userId="d318735d-b8e5-4f1a-b3a1-33090e35db06" providerId="ADAL" clId="{F5B953ED-52A5-4DDC-B605-44D8BD85C330}" dt="2021-02-22T17:15:46.800" v="24568" actId="20577"/>
          <ac:spMkLst>
            <pc:docMk/>
            <pc:sldMk cId="1842168298" sldId="667"/>
            <ac:spMk id="2" creationId="{646790DD-A3D2-4BAB-8E0D-A0E28C833171}"/>
          </ac:spMkLst>
        </pc:spChg>
        <pc:spChg chg="del">
          <ac:chgData name="Alejandro" userId="d318735d-b8e5-4f1a-b3a1-33090e35db06" providerId="ADAL" clId="{F5B953ED-52A5-4DDC-B605-44D8BD85C330}" dt="2021-02-22T16:51:19.265" v="23956" actId="478"/>
          <ac:spMkLst>
            <pc:docMk/>
            <pc:sldMk cId="1842168298" sldId="667"/>
            <ac:spMk id="4" creationId="{2CDD8E27-6C75-4726-9687-C2F0490801DB}"/>
          </ac:spMkLst>
        </pc:spChg>
      </pc:sldChg>
      <pc:sldChg chg="modSp add mod ord">
        <pc:chgData name="Alejandro" userId="d318735d-b8e5-4f1a-b3a1-33090e35db06" providerId="ADAL" clId="{F5B953ED-52A5-4DDC-B605-44D8BD85C330}" dt="2021-02-22T17:03:16.685" v="24110" actId="20577"/>
        <pc:sldMkLst>
          <pc:docMk/>
          <pc:sldMk cId="814144643" sldId="668"/>
        </pc:sldMkLst>
        <pc:spChg chg="mod">
          <ac:chgData name="Alejandro" userId="d318735d-b8e5-4f1a-b3a1-33090e35db06" providerId="ADAL" clId="{F5B953ED-52A5-4DDC-B605-44D8BD85C330}" dt="2021-02-22T17:03:16.685" v="24110" actId="20577"/>
          <ac:spMkLst>
            <pc:docMk/>
            <pc:sldMk cId="814144643" sldId="668"/>
            <ac:spMk id="2" creationId="{8B3A96E5-B8A8-4001-8936-6AD582EB42E6}"/>
          </ac:spMkLst>
        </pc:spChg>
        <pc:spChg chg="mod">
          <ac:chgData name="Alejandro" userId="d318735d-b8e5-4f1a-b3a1-33090e35db06" providerId="ADAL" clId="{F5B953ED-52A5-4DDC-B605-44D8BD85C330}" dt="2021-02-22T17:03:08.156" v="24098" actId="6549"/>
          <ac:spMkLst>
            <pc:docMk/>
            <pc:sldMk cId="814144643" sldId="668"/>
            <ac:spMk id="3" creationId="{BFF21703-2547-4CB0-B0D9-4E898124C909}"/>
          </ac:spMkLst>
        </pc:spChg>
      </pc:sldChg>
      <pc:sldChg chg="modSp add mod ord">
        <pc:chgData name="Alejandro" userId="d318735d-b8e5-4f1a-b3a1-33090e35db06" providerId="ADAL" clId="{F5B953ED-52A5-4DDC-B605-44D8BD85C330}" dt="2021-02-22T16:49:48.982" v="23925"/>
        <pc:sldMkLst>
          <pc:docMk/>
          <pc:sldMk cId="1675461272" sldId="669"/>
        </pc:sldMkLst>
        <pc:spChg chg="mod">
          <ac:chgData name="Alejandro" userId="d318735d-b8e5-4f1a-b3a1-33090e35db06" providerId="ADAL" clId="{F5B953ED-52A5-4DDC-B605-44D8BD85C330}" dt="2021-02-22T16:49:45.028" v="23923" actId="20577"/>
          <ac:spMkLst>
            <pc:docMk/>
            <pc:sldMk cId="1675461272" sldId="669"/>
            <ac:spMk id="3" creationId="{4B4793B9-2F06-4975-BBED-0A73A9C806DA}"/>
          </ac:spMkLst>
        </pc:spChg>
      </pc:sldChg>
      <pc:sldChg chg="modSp add mod ord">
        <pc:chgData name="Alejandro" userId="d318735d-b8e5-4f1a-b3a1-33090e35db06" providerId="ADAL" clId="{F5B953ED-52A5-4DDC-B605-44D8BD85C330}" dt="2021-02-22T17:07:50.342" v="24284" actId="20577"/>
        <pc:sldMkLst>
          <pc:docMk/>
          <pc:sldMk cId="2939937181" sldId="670"/>
        </pc:sldMkLst>
        <pc:spChg chg="mod">
          <ac:chgData name="Alejandro" userId="d318735d-b8e5-4f1a-b3a1-33090e35db06" providerId="ADAL" clId="{F5B953ED-52A5-4DDC-B605-44D8BD85C330}" dt="2021-02-22T17:07:50.342" v="24284" actId="20577"/>
          <ac:spMkLst>
            <pc:docMk/>
            <pc:sldMk cId="2939937181" sldId="670"/>
            <ac:spMk id="2" creationId="{646790DD-A3D2-4BAB-8E0D-A0E28C833171}"/>
          </ac:spMkLst>
        </pc:spChg>
        <pc:spChg chg="mod">
          <ac:chgData name="Alejandro" userId="d318735d-b8e5-4f1a-b3a1-33090e35db06" providerId="ADAL" clId="{F5B953ED-52A5-4DDC-B605-44D8BD85C330}" dt="2021-02-22T17:05:58.806" v="24189" actId="20577"/>
          <ac:spMkLst>
            <pc:docMk/>
            <pc:sldMk cId="2939937181" sldId="670"/>
            <ac:spMk id="3" creationId="{89CA2A6C-A462-4FCD-88E7-95A59EA284D3}"/>
          </ac:spMkLst>
        </pc:spChg>
      </pc:sldChg>
      <pc:sldChg chg="modSp add mod ord">
        <pc:chgData name="Alejandro" userId="d318735d-b8e5-4f1a-b3a1-33090e35db06" providerId="ADAL" clId="{F5B953ED-52A5-4DDC-B605-44D8BD85C330}" dt="2021-02-22T17:09:38.617" v="24420" actId="20577"/>
        <pc:sldMkLst>
          <pc:docMk/>
          <pc:sldMk cId="751870722" sldId="671"/>
        </pc:sldMkLst>
        <pc:spChg chg="mod">
          <ac:chgData name="Alejandro" userId="d318735d-b8e5-4f1a-b3a1-33090e35db06" providerId="ADAL" clId="{F5B953ED-52A5-4DDC-B605-44D8BD85C330}" dt="2021-02-22T17:06:54.206" v="24216" actId="20577"/>
          <ac:spMkLst>
            <pc:docMk/>
            <pc:sldMk cId="751870722" sldId="671"/>
            <ac:spMk id="2" creationId="{E21D4E3D-A894-4A43-8FA4-264B1CECCC80}"/>
          </ac:spMkLst>
        </pc:spChg>
        <pc:spChg chg="mod">
          <ac:chgData name="Alejandro" userId="d318735d-b8e5-4f1a-b3a1-33090e35db06" providerId="ADAL" clId="{F5B953ED-52A5-4DDC-B605-44D8BD85C330}" dt="2021-02-22T17:09:38.617" v="24420" actId="20577"/>
          <ac:spMkLst>
            <pc:docMk/>
            <pc:sldMk cId="751870722" sldId="671"/>
            <ac:spMk id="3" creationId="{4B4793B9-2F06-4975-BBED-0A73A9C806DA}"/>
          </ac:spMkLst>
        </pc:spChg>
      </pc:sldChg>
      <pc:sldChg chg="modSp add mod ord">
        <pc:chgData name="Alejandro" userId="d318735d-b8e5-4f1a-b3a1-33090e35db06" providerId="ADAL" clId="{F5B953ED-52A5-4DDC-B605-44D8BD85C330}" dt="2021-02-22T17:21:44.445" v="24872" actId="20577"/>
        <pc:sldMkLst>
          <pc:docMk/>
          <pc:sldMk cId="4153717627" sldId="672"/>
        </pc:sldMkLst>
        <pc:spChg chg="mod">
          <ac:chgData name="Alejandro" userId="d318735d-b8e5-4f1a-b3a1-33090e35db06" providerId="ADAL" clId="{F5B953ED-52A5-4DDC-B605-44D8BD85C330}" dt="2021-02-22T17:18:46.616" v="24599" actId="20577"/>
          <ac:spMkLst>
            <pc:docMk/>
            <pc:sldMk cId="4153717627" sldId="672"/>
            <ac:spMk id="2" creationId="{E21D4E3D-A894-4A43-8FA4-264B1CECCC80}"/>
          </ac:spMkLst>
        </pc:spChg>
        <pc:spChg chg="mod">
          <ac:chgData name="Alejandro" userId="d318735d-b8e5-4f1a-b3a1-33090e35db06" providerId="ADAL" clId="{F5B953ED-52A5-4DDC-B605-44D8BD85C330}" dt="2021-02-22T17:21:44.445" v="24872" actId="20577"/>
          <ac:spMkLst>
            <pc:docMk/>
            <pc:sldMk cId="4153717627" sldId="672"/>
            <ac:spMk id="3" creationId="{4B4793B9-2F06-4975-BBED-0A73A9C806DA}"/>
          </ac:spMkLst>
        </pc:spChg>
      </pc:sldChg>
      <pc:sldChg chg="addSp delSp modSp add mod ord">
        <pc:chgData name="Alejandro" userId="d318735d-b8e5-4f1a-b3a1-33090e35db06" providerId="ADAL" clId="{F5B953ED-52A5-4DDC-B605-44D8BD85C330}" dt="2021-02-22T17:48:45.638" v="24983" actId="1076"/>
        <pc:sldMkLst>
          <pc:docMk/>
          <pc:sldMk cId="2849889969" sldId="673"/>
        </pc:sldMkLst>
        <pc:spChg chg="add mod">
          <ac:chgData name="Alejandro" userId="d318735d-b8e5-4f1a-b3a1-33090e35db06" providerId="ADAL" clId="{F5B953ED-52A5-4DDC-B605-44D8BD85C330}" dt="2021-02-22T17:48:45.638" v="24983" actId="1076"/>
          <ac:spMkLst>
            <pc:docMk/>
            <pc:sldMk cId="2849889969" sldId="673"/>
            <ac:spMk id="6" creationId="{0C5C6AF6-39D8-4AC7-A2BC-BDCC69E15D33}"/>
          </ac:spMkLst>
        </pc:spChg>
        <pc:spChg chg="add mod">
          <ac:chgData name="Alejandro" userId="d318735d-b8e5-4f1a-b3a1-33090e35db06" providerId="ADAL" clId="{F5B953ED-52A5-4DDC-B605-44D8BD85C330}" dt="2021-02-22T17:48:45.638" v="24983" actId="1076"/>
          <ac:spMkLst>
            <pc:docMk/>
            <pc:sldMk cId="2849889969" sldId="673"/>
            <ac:spMk id="7" creationId="{97DDACB4-2342-41B0-BE76-F9CCE18FF7A0}"/>
          </ac:spMkLst>
        </pc:spChg>
        <pc:spChg chg="add mod">
          <ac:chgData name="Alejandro" userId="d318735d-b8e5-4f1a-b3a1-33090e35db06" providerId="ADAL" clId="{F5B953ED-52A5-4DDC-B605-44D8BD85C330}" dt="2021-02-22T17:48:45.638" v="24983" actId="1076"/>
          <ac:spMkLst>
            <pc:docMk/>
            <pc:sldMk cId="2849889969" sldId="673"/>
            <ac:spMk id="8" creationId="{6FA0D959-E497-4918-805F-B11C3A730B71}"/>
          </ac:spMkLst>
        </pc:spChg>
        <pc:spChg chg="add mod">
          <ac:chgData name="Alejandro" userId="d318735d-b8e5-4f1a-b3a1-33090e35db06" providerId="ADAL" clId="{F5B953ED-52A5-4DDC-B605-44D8BD85C330}" dt="2021-02-22T17:48:45.638" v="24983" actId="1076"/>
          <ac:spMkLst>
            <pc:docMk/>
            <pc:sldMk cId="2849889969" sldId="673"/>
            <ac:spMk id="9" creationId="{2B74B7A4-3DC6-4582-8EBE-469FCCB48FD2}"/>
          </ac:spMkLst>
        </pc:spChg>
        <pc:spChg chg="add mod">
          <ac:chgData name="Alejandro" userId="d318735d-b8e5-4f1a-b3a1-33090e35db06" providerId="ADAL" clId="{F5B953ED-52A5-4DDC-B605-44D8BD85C330}" dt="2021-02-22T17:48:45.638" v="24983" actId="1076"/>
          <ac:spMkLst>
            <pc:docMk/>
            <pc:sldMk cId="2849889969" sldId="673"/>
            <ac:spMk id="10" creationId="{0C7477D3-CEC8-47FC-8CBA-EA0D99703124}"/>
          </ac:spMkLst>
        </pc:spChg>
        <pc:spChg chg="mod">
          <ac:chgData name="Alejandro" userId="d318735d-b8e5-4f1a-b3a1-33090e35db06" providerId="ADAL" clId="{F5B953ED-52A5-4DDC-B605-44D8BD85C330}" dt="2021-02-22T17:48:12.513" v="24979"/>
          <ac:spMkLst>
            <pc:docMk/>
            <pc:sldMk cId="2849889969" sldId="673"/>
            <ac:spMk id="623" creationId="{00000000-0000-0000-0000-000000000000}"/>
          </ac:spMkLst>
        </pc:spChg>
        <pc:spChg chg="del">
          <ac:chgData name="Alejandro" userId="d318735d-b8e5-4f1a-b3a1-33090e35db06" providerId="ADAL" clId="{F5B953ED-52A5-4DDC-B605-44D8BD85C330}" dt="2021-02-22T17:48:37.284" v="24981" actId="478"/>
          <ac:spMkLst>
            <pc:docMk/>
            <pc:sldMk cId="2849889969" sldId="673"/>
            <ac:spMk id="625" creationId="{00000000-0000-0000-0000-000000000000}"/>
          </ac:spMkLst>
        </pc:spChg>
        <pc:picChg chg="del">
          <ac:chgData name="Alejandro" userId="d318735d-b8e5-4f1a-b3a1-33090e35db06" providerId="ADAL" clId="{F5B953ED-52A5-4DDC-B605-44D8BD85C330}" dt="2021-02-22T17:29:58.479" v="24950" actId="478"/>
          <ac:picMkLst>
            <pc:docMk/>
            <pc:sldMk cId="2849889969" sldId="673"/>
            <ac:picMk id="624" creationId="{00000000-0000-0000-0000-000000000000}"/>
          </ac:picMkLst>
        </pc:picChg>
        <pc:cxnChg chg="add mod">
          <ac:chgData name="Alejandro" userId="d318735d-b8e5-4f1a-b3a1-33090e35db06" providerId="ADAL" clId="{F5B953ED-52A5-4DDC-B605-44D8BD85C330}" dt="2021-02-22T17:48:45.638" v="24983" actId="1076"/>
          <ac:cxnSpMkLst>
            <pc:docMk/>
            <pc:sldMk cId="2849889969" sldId="673"/>
            <ac:cxnSpMk id="11" creationId="{379FCEF3-E3C7-4369-A46B-13A6C186FBEB}"/>
          </ac:cxnSpMkLst>
        </pc:cxnChg>
        <pc:cxnChg chg="add mod">
          <ac:chgData name="Alejandro" userId="d318735d-b8e5-4f1a-b3a1-33090e35db06" providerId="ADAL" clId="{F5B953ED-52A5-4DDC-B605-44D8BD85C330}" dt="2021-02-22T17:48:45.638" v="24983" actId="1076"/>
          <ac:cxnSpMkLst>
            <pc:docMk/>
            <pc:sldMk cId="2849889969" sldId="673"/>
            <ac:cxnSpMk id="12" creationId="{5A8E5889-25B2-4F47-ABD0-F3A9AE155213}"/>
          </ac:cxnSpMkLst>
        </pc:cxnChg>
      </pc:sldChg>
      <pc:sldChg chg="addSp delSp modSp add mod ord">
        <pc:chgData name="Alejandro" userId="d318735d-b8e5-4f1a-b3a1-33090e35db06" providerId="ADAL" clId="{F5B953ED-52A5-4DDC-B605-44D8BD85C330}" dt="2021-02-22T17:49:36.932" v="24992" actId="1076"/>
        <pc:sldMkLst>
          <pc:docMk/>
          <pc:sldMk cId="2320649315" sldId="674"/>
        </pc:sldMkLst>
        <pc:spChg chg="add mod">
          <ac:chgData name="Alejandro" userId="d318735d-b8e5-4f1a-b3a1-33090e35db06" providerId="ADAL" clId="{F5B953ED-52A5-4DDC-B605-44D8BD85C330}" dt="2021-02-22T17:49:36.932" v="24992" actId="1076"/>
          <ac:spMkLst>
            <pc:docMk/>
            <pc:sldMk cId="2320649315" sldId="674"/>
            <ac:spMk id="13" creationId="{EECFABC5-F507-4137-A1FD-B3828CA1E500}"/>
          </ac:spMkLst>
        </pc:spChg>
        <pc:spChg chg="add mod">
          <ac:chgData name="Alejandro" userId="d318735d-b8e5-4f1a-b3a1-33090e35db06" providerId="ADAL" clId="{F5B953ED-52A5-4DDC-B605-44D8BD85C330}" dt="2021-02-22T17:49:36.932" v="24992" actId="1076"/>
          <ac:spMkLst>
            <pc:docMk/>
            <pc:sldMk cId="2320649315" sldId="674"/>
            <ac:spMk id="14" creationId="{A545A8DA-9521-41A5-8F83-2DA1B1C2AA44}"/>
          </ac:spMkLst>
        </pc:spChg>
        <pc:spChg chg="add mod">
          <ac:chgData name="Alejandro" userId="d318735d-b8e5-4f1a-b3a1-33090e35db06" providerId="ADAL" clId="{F5B953ED-52A5-4DDC-B605-44D8BD85C330}" dt="2021-02-22T17:49:36.932" v="24992" actId="1076"/>
          <ac:spMkLst>
            <pc:docMk/>
            <pc:sldMk cId="2320649315" sldId="674"/>
            <ac:spMk id="15" creationId="{9C4348C8-48F9-4CA7-B6E8-929A7E3B5907}"/>
          </ac:spMkLst>
        </pc:spChg>
        <pc:spChg chg="add mod">
          <ac:chgData name="Alejandro" userId="d318735d-b8e5-4f1a-b3a1-33090e35db06" providerId="ADAL" clId="{F5B953ED-52A5-4DDC-B605-44D8BD85C330}" dt="2021-02-22T17:49:36.932" v="24992" actId="1076"/>
          <ac:spMkLst>
            <pc:docMk/>
            <pc:sldMk cId="2320649315" sldId="674"/>
            <ac:spMk id="16" creationId="{23A365CF-6A93-4975-BFB3-EB00D3F115E5}"/>
          </ac:spMkLst>
        </pc:spChg>
        <pc:spChg chg="add mod">
          <ac:chgData name="Alejandro" userId="d318735d-b8e5-4f1a-b3a1-33090e35db06" providerId="ADAL" clId="{F5B953ED-52A5-4DDC-B605-44D8BD85C330}" dt="2021-02-22T17:49:36.932" v="24992" actId="1076"/>
          <ac:spMkLst>
            <pc:docMk/>
            <pc:sldMk cId="2320649315" sldId="674"/>
            <ac:spMk id="17" creationId="{EF81C7C0-8673-4B15-B2B0-F279BC96CE1A}"/>
          </ac:spMkLst>
        </pc:spChg>
        <pc:spChg chg="add mod">
          <ac:chgData name="Alejandro" userId="d318735d-b8e5-4f1a-b3a1-33090e35db06" providerId="ADAL" clId="{F5B953ED-52A5-4DDC-B605-44D8BD85C330}" dt="2021-02-22T17:49:36.932" v="24992" actId="1076"/>
          <ac:spMkLst>
            <pc:docMk/>
            <pc:sldMk cId="2320649315" sldId="674"/>
            <ac:spMk id="18" creationId="{76236BE0-C22C-4A16-BBEE-821F87451DC2}"/>
          </ac:spMkLst>
        </pc:spChg>
        <pc:spChg chg="mod">
          <ac:chgData name="Alejandro" userId="d318735d-b8e5-4f1a-b3a1-33090e35db06" providerId="ADAL" clId="{F5B953ED-52A5-4DDC-B605-44D8BD85C330}" dt="2021-02-22T17:49:12.575" v="24988"/>
          <ac:spMkLst>
            <pc:docMk/>
            <pc:sldMk cId="2320649315" sldId="674"/>
            <ac:spMk id="636" creationId="{00000000-0000-0000-0000-000000000000}"/>
          </ac:spMkLst>
        </pc:spChg>
        <pc:spChg chg="del mod">
          <ac:chgData name="Alejandro" userId="d318735d-b8e5-4f1a-b3a1-33090e35db06" providerId="ADAL" clId="{F5B953ED-52A5-4DDC-B605-44D8BD85C330}" dt="2021-02-22T17:49:19.143" v="24989" actId="478"/>
          <ac:spMkLst>
            <pc:docMk/>
            <pc:sldMk cId="2320649315" sldId="674"/>
            <ac:spMk id="637" creationId="{00000000-0000-0000-0000-000000000000}"/>
          </ac:spMkLst>
        </pc:spChg>
        <pc:spChg chg="del">
          <ac:chgData name="Alejandro" userId="d318735d-b8e5-4f1a-b3a1-33090e35db06" providerId="ADAL" clId="{F5B953ED-52A5-4DDC-B605-44D8BD85C330}" dt="2021-02-22T17:30:20.184" v="24956" actId="478"/>
          <ac:spMkLst>
            <pc:docMk/>
            <pc:sldMk cId="2320649315" sldId="674"/>
            <ac:spMk id="638" creationId="{00000000-0000-0000-0000-000000000000}"/>
          </ac:spMkLst>
        </pc:spChg>
        <pc:cxnChg chg="add mod">
          <ac:chgData name="Alejandro" userId="d318735d-b8e5-4f1a-b3a1-33090e35db06" providerId="ADAL" clId="{F5B953ED-52A5-4DDC-B605-44D8BD85C330}" dt="2021-02-22T17:49:36.932" v="24992" actId="1076"/>
          <ac:cxnSpMkLst>
            <pc:docMk/>
            <pc:sldMk cId="2320649315" sldId="674"/>
            <ac:cxnSpMk id="19" creationId="{D0F39C7D-32D9-48F7-843E-2CD555EC2BFF}"/>
          </ac:cxnSpMkLst>
        </pc:cxnChg>
        <pc:cxnChg chg="add mod">
          <ac:chgData name="Alejandro" userId="d318735d-b8e5-4f1a-b3a1-33090e35db06" providerId="ADAL" clId="{F5B953ED-52A5-4DDC-B605-44D8BD85C330}" dt="2021-02-22T17:49:36.932" v="24992" actId="1076"/>
          <ac:cxnSpMkLst>
            <pc:docMk/>
            <pc:sldMk cId="2320649315" sldId="674"/>
            <ac:cxnSpMk id="20" creationId="{035AE9DA-8B40-458F-8B62-161B09FBAE3F}"/>
          </ac:cxnSpMkLst>
        </pc:cxnChg>
        <pc:cxnChg chg="del">
          <ac:chgData name="Alejandro" userId="d318735d-b8e5-4f1a-b3a1-33090e35db06" providerId="ADAL" clId="{F5B953ED-52A5-4DDC-B605-44D8BD85C330}" dt="2021-02-22T17:30:23.747" v="24957" actId="478"/>
          <ac:cxnSpMkLst>
            <pc:docMk/>
            <pc:sldMk cId="2320649315" sldId="674"/>
            <ac:cxnSpMk id="639"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0"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1" creationId="{00000000-0000-0000-0000-000000000000}"/>
          </ac:cxnSpMkLst>
        </pc:cxnChg>
      </pc:sldChg>
      <pc:sldChg chg="addSp modSp add mod ord">
        <pc:chgData name="Alejandro" userId="d318735d-b8e5-4f1a-b3a1-33090e35db06" providerId="ADAL" clId="{F5B953ED-52A5-4DDC-B605-44D8BD85C330}" dt="2021-02-22T19:47:24.278" v="27190" actId="20577"/>
        <pc:sldMkLst>
          <pc:docMk/>
          <pc:sldMk cId="2962592040" sldId="675"/>
        </pc:sldMkLst>
        <pc:spChg chg="mod">
          <ac:chgData name="Alejandro" userId="d318735d-b8e5-4f1a-b3a1-33090e35db06" providerId="ADAL" clId="{F5B953ED-52A5-4DDC-B605-44D8BD85C330}" dt="2021-02-22T19:47:24.278" v="27190" actId="20577"/>
          <ac:spMkLst>
            <pc:docMk/>
            <pc:sldMk cId="2962592040" sldId="675"/>
            <ac:spMk id="2" creationId="{73B0E13C-CAAB-43B5-97F1-B9727B6DFE53}"/>
          </ac:spMkLst>
        </pc:spChg>
        <pc:spChg chg="mod">
          <ac:chgData name="Alejandro" userId="d318735d-b8e5-4f1a-b3a1-33090e35db06" providerId="ADAL" clId="{F5B953ED-52A5-4DDC-B605-44D8BD85C330}" dt="2021-02-22T18:43:06.666" v="26110" actId="313"/>
          <ac:spMkLst>
            <pc:docMk/>
            <pc:sldMk cId="2962592040" sldId="675"/>
            <ac:spMk id="4" creationId="{31FE89B4-71B7-4B9D-A056-930FE853E585}"/>
          </ac:spMkLst>
        </pc:spChg>
        <pc:spChg chg="add mod">
          <ac:chgData name="Alejandro" userId="d318735d-b8e5-4f1a-b3a1-33090e35db06" providerId="ADAL" clId="{F5B953ED-52A5-4DDC-B605-44D8BD85C330}" dt="2021-02-22T18:43:14.434" v="26111" actId="1076"/>
          <ac:spMkLst>
            <pc:docMk/>
            <pc:sldMk cId="2962592040" sldId="675"/>
            <ac:spMk id="9" creationId="{BDDA1E25-E4DA-4DCD-8FD2-E61BC96CC3BE}"/>
          </ac:spMkLst>
        </pc:spChg>
      </pc:sldChg>
      <pc:sldChg chg="addSp modSp add mod ord">
        <pc:chgData name="Alejandro" userId="d318735d-b8e5-4f1a-b3a1-33090e35db06" providerId="ADAL" clId="{F5B953ED-52A5-4DDC-B605-44D8BD85C330}" dt="2021-02-22T18:40:25.767" v="26022" actId="1076"/>
        <pc:sldMkLst>
          <pc:docMk/>
          <pc:sldMk cId="2691534390" sldId="676"/>
        </pc:sldMkLst>
        <pc:spChg chg="mod">
          <ac:chgData name="Alejandro" userId="d318735d-b8e5-4f1a-b3a1-33090e35db06" providerId="ADAL" clId="{F5B953ED-52A5-4DDC-B605-44D8BD85C330}" dt="2021-02-22T18:11:24.217" v="25536" actId="6549"/>
          <ac:spMkLst>
            <pc:docMk/>
            <pc:sldMk cId="2691534390" sldId="676"/>
            <ac:spMk id="2" creationId="{73B0E13C-CAAB-43B5-97F1-B9727B6DFE53}"/>
          </ac:spMkLst>
        </pc:spChg>
        <pc:spChg chg="mod">
          <ac:chgData name="Alejandro" userId="d318735d-b8e5-4f1a-b3a1-33090e35db06" providerId="ADAL" clId="{F5B953ED-52A5-4DDC-B605-44D8BD85C330}" dt="2021-02-22T18:40:11.891" v="26019" actId="14100"/>
          <ac:spMkLst>
            <pc:docMk/>
            <pc:sldMk cId="2691534390" sldId="676"/>
            <ac:spMk id="4" creationId="{31FE89B4-71B7-4B9D-A056-930FE853E585}"/>
          </ac:spMkLst>
        </pc:spChg>
        <pc:spChg chg="add mod">
          <ac:chgData name="Alejandro" userId="d318735d-b8e5-4f1a-b3a1-33090e35db06" providerId="ADAL" clId="{F5B953ED-52A5-4DDC-B605-44D8BD85C330}" dt="2021-02-22T18:40:25.767" v="26022" actId="1076"/>
          <ac:spMkLst>
            <pc:docMk/>
            <pc:sldMk cId="2691534390" sldId="676"/>
            <ac:spMk id="8" creationId="{EB89EC21-494C-47AF-B0DE-402797F7F6DA}"/>
          </ac:spMkLst>
        </pc:spChg>
      </pc:sldChg>
      <pc:sldChg chg="addSp delSp modSp new mod setBg modClrScheme chgLayout">
        <pc:chgData name="Alejandro" userId="d318735d-b8e5-4f1a-b3a1-33090e35db06" providerId="ADAL" clId="{F5B953ED-52A5-4DDC-B605-44D8BD85C330}" dt="2021-02-22T18:33:18.710" v="25962" actId="26606"/>
        <pc:sldMkLst>
          <pc:docMk/>
          <pc:sldMk cId="375981664" sldId="677"/>
        </pc:sldMkLst>
        <pc:spChg chg="del mod ord">
          <ac:chgData name="Alejandro" userId="d318735d-b8e5-4f1a-b3a1-33090e35db06" providerId="ADAL" clId="{F5B953ED-52A5-4DDC-B605-44D8BD85C330}" dt="2021-02-22T18:19:04.127" v="25538" actId="700"/>
          <ac:spMkLst>
            <pc:docMk/>
            <pc:sldMk cId="375981664" sldId="677"/>
            <ac:spMk id="2" creationId="{0F54B801-7532-41A1-A25F-A145540F6650}"/>
          </ac:spMkLst>
        </pc:spChg>
        <pc:spChg chg="del mod ord">
          <ac:chgData name="Alejandro" userId="d318735d-b8e5-4f1a-b3a1-33090e35db06" providerId="ADAL" clId="{F5B953ED-52A5-4DDC-B605-44D8BD85C330}" dt="2021-02-22T18:19:04.127" v="25538" actId="700"/>
          <ac:spMkLst>
            <pc:docMk/>
            <pc:sldMk cId="375981664" sldId="677"/>
            <ac:spMk id="3" creationId="{1E5C16E5-A091-42AD-A384-E8C83AE6ED68}"/>
          </ac:spMkLst>
        </pc:spChg>
        <pc:spChg chg="add mod ord">
          <ac:chgData name="Alejandro" userId="d318735d-b8e5-4f1a-b3a1-33090e35db06" providerId="ADAL" clId="{F5B953ED-52A5-4DDC-B605-44D8BD85C330}" dt="2021-02-22T18:33:18.710" v="25962" actId="26606"/>
          <ac:spMkLst>
            <pc:docMk/>
            <pc:sldMk cId="375981664" sldId="677"/>
            <ac:spMk id="4" creationId="{9D6D66A1-D3AC-4332-A830-5528EFCEDA6B}"/>
          </ac:spMkLst>
        </pc:spChg>
        <pc:spChg chg="add mod ord">
          <ac:chgData name="Alejandro" userId="d318735d-b8e5-4f1a-b3a1-33090e35db06" providerId="ADAL" clId="{F5B953ED-52A5-4DDC-B605-44D8BD85C330}" dt="2021-02-22T18:33:18.710" v="25962" actId="26606"/>
          <ac:spMkLst>
            <pc:docMk/>
            <pc:sldMk cId="375981664" sldId="677"/>
            <ac:spMk id="5" creationId="{11A738F2-AF87-4E7A-8555-91614BCDB5BD}"/>
          </ac:spMkLst>
        </pc:spChg>
        <pc:spChg chg="add del">
          <ac:chgData name="Alejandro" userId="d318735d-b8e5-4f1a-b3a1-33090e35db06" providerId="ADAL" clId="{F5B953ED-52A5-4DDC-B605-44D8BD85C330}" dt="2021-02-22T18:26:48.156" v="25915" actId="478"/>
          <ac:spMkLst>
            <pc:docMk/>
            <pc:sldMk cId="375981664" sldId="677"/>
            <ac:spMk id="7" creationId="{7DD559C3-8546-4688-94C7-1DB2ED9D5044}"/>
          </ac:spMkLst>
        </pc:spChg>
        <pc:spChg chg="add del">
          <ac:chgData name="Alejandro" userId="d318735d-b8e5-4f1a-b3a1-33090e35db06" providerId="ADAL" clId="{F5B953ED-52A5-4DDC-B605-44D8BD85C330}" dt="2021-02-22T18:32:53.779" v="25959" actId="478"/>
          <ac:spMkLst>
            <pc:docMk/>
            <pc:sldMk cId="375981664" sldId="677"/>
            <ac:spMk id="11" creationId="{8A677109-32CA-4E10-9138-E8BE4F4AF71C}"/>
          </ac:spMkLst>
        </pc:spChg>
        <pc:spChg chg="add">
          <ac:chgData name="Alejandro" userId="d318735d-b8e5-4f1a-b3a1-33090e35db06" providerId="ADAL" clId="{F5B953ED-52A5-4DDC-B605-44D8BD85C330}" dt="2021-02-22T18:33:18.710" v="25962" actId="26606"/>
          <ac:spMkLst>
            <pc:docMk/>
            <pc:sldMk cId="375981664" sldId="677"/>
            <ac:spMk id="17" creationId="{61B91595-DF01-4E8B-80BF-B812BA9BFDB5}"/>
          </ac:spMkLst>
        </pc:spChg>
        <pc:spChg chg="add">
          <ac:chgData name="Alejandro" userId="d318735d-b8e5-4f1a-b3a1-33090e35db06" providerId="ADAL" clId="{F5B953ED-52A5-4DDC-B605-44D8BD85C330}" dt="2021-02-22T18:33:18.710" v="25962" actId="26606"/>
          <ac:spMkLst>
            <pc:docMk/>
            <pc:sldMk cId="375981664" sldId="677"/>
            <ac:spMk id="19" creationId="{8AC533DD-1CF6-4A33-852D-3877441533AB}"/>
          </ac:spMkLst>
        </pc:spChg>
        <pc:graphicFrameChg chg="add del mod modGraphic">
          <ac:chgData name="Alejandro" userId="d318735d-b8e5-4f1a-b3a1-33090e35db06" providerId="ADAL" clId="{F5B953ED-52A5-4DDC-B605-44D8BD85C330}" dt="2021-02-22T18:31:59.164" v="25946" actId="21"/>
          <ac:graphicFrameMkLst>
            <pc:docMk/>
            <pc:sldMk cId="375981664" sldId="677"/>
            <ac:graphicFrameMk id="8" creationId="{7897DBAE-93D7-4EF5-A9E6-068EFC38C2FA}"/>
          </ac:graphicFrameMkLst>
        </pc:graphicFrameChg>
        <pc:graphicFrameChg chg="add del mod modGraphic">
          <ac:chgData name="Alejandro" userId="d318735d-b8e5-4f1a-b3a1-33090e35db06" providerId="ADAL" clId="{F5B953ED-52A5-4DDC-B605-44D8BD85C330}" dt="2021-02-22T18:31:59.164" v="25946" actId="21"/>
          <ac:graphicFrameMkLst>
            <pc:docMk/>
            <pc:sldMk cId="375981664" sldId="677"/>
            <ac:graphicFrameMk id="9" creationId="{794764CA-315B-433B-BA51-F8AC46F9863F}"/>
          </ac:graphicFrameMkLst>
        </pc:graphicFrameChg>
        <pc:graphicFrameChg chg="add mod">
          <ac:chgData name="Alejandro" userId="d318735d-b8e5-4f1a-b3a1-33090e35db06" providerId="ADAL" clId="{F5B953ED-52A5-4DDC-B605-44D8BD85C330}" dt="2021-02-22T18:33:18.710" v="25962" actId="26606"/>
          <ac:graphicFrameMkLst>
            <pc:docMk/>
            <pc:sldMk cId="375981664" sldId="677"/>
            <ac:graphicFrameMk id="12" creationId="{8F1AEFAA-157C-4988-90A4-8198ABF205CF}"/>
          </ac:graphicFrameMkLst>
        </pc:graphicFrameChg>
      </pc:sldChg>
      <pc:sldChg chg="addSp delSp modSp add mod ord setBg">
        <pc:chgData name="Alejandro" userId="d318735d-b8e5-4f1a-b3a1-33090e35db06" providerId="ADAL" clId="{F5B953ED-52A5-4DDC-B605-44D8BD85C330}" dt="2021-02-22T18:32:05.902" v="25948" actId="1076"/>
        <pc:sldMkLst>
          <pc:docMk/>
          <pc:sldMk cId="4005213827" sldId="678"/>
        </pc:sldMkLst>
        <pc:spChg chg="mod">
          <ac:chgData name="Alejandro" userId="d318735d-b8e5-4f1a-b3a1-33090e35db06" providerId="ADAL" clId="{F5B953ED-52A5-4DDC-B605-44D8BD85C330}" dt="2021-02-22T18:31:34.549" v="25942" actId="26606"/>
          <ac:spMkLst>
            <pc:docMk/>
            <pc:sldMk cId="4005213827" sldId="678"/>
            <ac:spMk id="4" creationId="{9D6D66A1-D3AC-4332-A830-5528EFCEDA6B}"/>
          </ac:spMkLst>
        </pc:spChg>
        <pc:spChg chg="mod">
          <ac:chgData name="Alejandro" userId="d318735d-b8e5-4f1a-b3a1-33090e35db06" providerId="ADAL" clId="{F5B953ED-52A5-4DDC-B605-44D8BD85C330}" dt="2021-02-22T18:31:34.549" v="25942" actId="26606"/>
          <ac:spMkLst>
            <pc:docMk/>
            <pc:sldMk cId="4005213827" sldId="678"/>
            <ac:spMk id="5" creationId="{11A738F2-AF87-4E7A-8555-91614BCDB5BD}"/>
          </ac:spMkLst>
        </pc:spChg>
        <pc:spChg chg="add del">
          <ac:chgData name="Alejandro" userId="d318735d-b8e5-4f1a-b3a1-33090e35db06" providerId="ADAL" clId="{F5B953ED-52A5-4DDC-B605-44D8BD85C330}" dt="2021-02-22T18:28:13.222" v="25920" actId="22"/>
          <ac:spMkLst>
            <pc:docMk/>
            <pc:sldMk cId="4005213827" sldId="678"/>
            <ac:spMk id="6" creationId="{406E0EE9-4266-406D-B213-BB86367DCA0A}"/>
          </ac:spMkLst>
        </pc:spChg>
        <pc:spChg chg="add del">
          <ac:chgData name="Alejandro" userId="d318735d-b8e5-4f1a-b3a1-33090e35db06" providerId="ADAL" clId="{F5B953ED-52A5-4DDC-B605-44D8BD85C330}" dt="2021-02-22T18:28:57.274" v="25928" actId="478"/>
          <ac:spMkLst>
            <pc:docMk/>
            <pc:sldMk cId="4005213827" sldId="678"/>
            <ac:spMk id="7" creationId="{F617872A-69AC-4941-AB86-8D1D44D8F2E3}"/>
          </ac:spMkLst>
        </pc:spChg>
        <pc:spChg chg="add">
          <ac:chgData name="Alejandro" userId="d318735d-b8e5-4f1a-b3a1-33090e35db06" providerId="ADAL" clId="{F5B953ED-52A5-4DDC-B605-44D8BD85C330}" dt="2021-02-22T18:31:34.549" v="25942" actId="26606"/>
          <ac:spMkLst>
            <pc:docMk/>
            <pc:sldMk cId="4005213827" sldId="678"/>
            <ac:spMk id="13" creationId="{61B91595-DF01-4E8B-80BF-B812BA9BFDB5}"/>
          </ac:spMkLst>
        </pc:spChg>
        <pc:spChg chg="add">
          <ac:chgData name="Alejandro" userId="d318735d-b8e5-4f1a-b3a1-33090e35db06" providerId="ADAL" clId="{F5B953ED-52A5-4DDC-B605-44D8BD85C330}" dt="2021-02-22T18:31:34.549" v="25942" actId="26606"/>
          <ac:spMkLst>
            <pc:docMk/>
            <pc:sldMk cId="4005213827" sldId="678"/>
            <ac:spMk id="15" creationId="{8AC533DD-1CF6-4A33-852D-3877441533AB}"/>
          </ac:spMkLst>
        </pc:spChg>
        <pc:graphicFrameChg chg="add del mod modGraphic">
          <ac:chgData name="Alejandro" userId="d318735d-b8e5-4f1a-b3a1-33090e35db06" providerId="ADAL" clId="{F5B953ED-52A5-4DDC-B605-44D8BD85C330}" dt="2021-02-22T18:31:48.609" v="25943" actId="478"/>
          <ac:graphicFrameMkLst>
            <pc:docMk/>
            <pc:sldMk cId="4005213827" sldId="678"/>
            <ac:graphicFrameMk id="8" creationId="{BAD507D3-8221-42FE-8C12-73F65AD61D29}"/>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1" creationId="{DF621A2B-6F4A-4903-900C-5A6842BB8B2F}"/>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2" creationId="{CC045C47-121D-4C6E-9422-4B8250EB3977}"/>
          </ac:graphicFrameMkLst>
        </pc:graphicFrameChg>
      </pc:sldChg>
      <pc:sldChg chg="addSp modSp new mod setBg">
        <pc:chgData name="Alejandro" userId="d318735d-b8e5-4f1a-b3a1-33090e35db06" providerId="ADAL" clId="{F5B953ED-52A5-4DDC-B605-44D8BD85C330}" dt="2021-02-22T19:28:33.569" v="26785" actId="26606"/>
        <pc:sldMkLst>
          <pc:docMk/>
          <pc:sldMk cId="704597679" sldId="679"/>
        </pc:sldMkLst>
        <pc:spChg chg="mod">
          <ac:chgData name="Alejandro" userId="d318735d-b8e5-4f1a-b3a1-33090e35db06" providerId="ADAL" clId="{F5B953ED-52A5-4DDC-B605-44D8BD85C330}" dt="2021-02-22T19:28:33.569" v="26785" actId="26606"/>
          <ac:spMkLst>
            <pc:docMk/>
            <pc:sldMk cId="704597679" sldId="679"/>
            <ac:spMk id="2" creationId="{B91C6322-66CC-4C5D-B753-8410A5F9DC90}"/>
          </ac:spMkLst>
        </pc:spChg>
        <pc:spChg chg="mod">
          <ac:chgData name="Alejandro" userId="d318735d-b8e5-4f1a-b3a1-33090e35db06" providerId="ADAL" clId="{F5B953ED-52A5-4DDC-B605-44D8BD85C330}" dt="2021-02-22T19:28:33.569" v="26785" actId="26606"/>
          <ac:spMkLst>
            <pc:docMk/>
            <pc:sldMk cId="704597679" sldId="679"/>
            <ac:spMk id="3" creationId="{AD5FD84B-C462-44A5-9356-3CC3B1D640E4}"/>
          </ac:spMkLst>
        </pc:spChg>
        <pc:spChg chg="add">
          <ac:chgData name="Alejandro" userId="d318735d-b8e5-4f1a-b3a1-33090e35db06" providerId="ADAL" clId="{F5B953ED-52A5-4DDC-B605-44D8BD85C330}" dt="2021-02-22T19:28:33.569" v="26785" actId="26606"/>
          <ac:spMkLst>
            <pc:docMk/>
            <pc:sldMk cId="704597679" sldId="679"/>
            <ac:spMk id="8" creationId="{1B15ED52-F352-441B-82BF-E0EA34836D08}"/>
          </ac:spMkLst>
        </pc:spChg>
        <pc:spChg chg="add">
          <ac:chgData name="Alejandro" userId="d318735d-b8e5-4f1a-b3a1-33090e35db06" providerId="ADAL" clId="{F5B953ED-52A5-4DDC-B605-44D8BD85C330}" dt="2021-02-22T19:28:33.569" v="26785" actId="26606"/>
          <ac:spMkLst>
            <pc:docMk/>
            <pc:sldMk cId="704597679" sldId="679"/>
            <ac:spMk id="10" creationId="{3B2E3793-BFE6-45A2-9B7B-E18844431C99}"/>
          </ac:spMkLst>
        </pc:spChg>
        <pc:spChg chg="add">
          <ac:chgData name="Alejandro" userId="d318735d-b8e5-4f1a-b3a1-33090e35db06" providerId="ADAL" clId="{F5B953ED-52A5-4DDC-B605-44D8BD85C330}" dt="2021-02-22T19:28:33.569" v="26785" actId="26606"/>
          <ac:spMkLst>
            <pc:docMk/>
            <pc:sldMk cId="704597679" sldId="679"/>
            <ac:spMk id="12" creationId="{BC4C4868-CB8F-4AF9-9CDB-8108F2C19B67}"/>
          </ac:spMkLst>
        </pc:spChg>
        <pc:spChg chg="add">
          <ac:chgData name="Alejandro" userId="d318735d-b8e5-4f1a-b3a1-33090e35db06" providerId="ADAL" clId="{F5B953ED-52A5-4DDC-B605-44D8BD85C330}" dt="2021-02-22T19:28:33.569" v="26785" actId="26606"/>
          <ac:spMkLst>
            <pc:docMk/>
            <pc:sldMk cId="704597679" sldId="679"/>
            <ac:spMk id="14" creationId="{375E0459-6403-40CD-989D-56A4407CA12E}"/>
          </ac:spMkLst>
        </pc:spChg>
        <pc:spChg chg="add">
          <ac:chgData name="Alejandro" userId="d318735d-b8e5-4f1a-b3a1-33090e35db06" providerId="ADAL" clId="{F5B953ED-52A5-4DDC-B605-44D8BD85C330}" dt="2021-02-22T19:28:33.569" v="26785" actId="26606"/>
          <ac:spMkLst>
            <pc:docMk/>
            <pc:sldMk cId="704597679" sldId="679"/>
            <ac:spMk id="16" creationId="{53E5B1A8-3AC9-4BD1-9BBC-78CA94F2D1BA}"/>
          </ac:spMkLst>
        </pc:spChg>
      </pc:sldChg>
      <pc:sldChg chg="modSp add del mod ord">
        <pc:chgData name="Alejandro" userId="d318735d-b8e5-4f1a-b3a1-33090e35db06" providerId="ADAL" clId="{F5B953ED-52A5-4DDC-B605-44D8BD85C330}" dt="2021-02-22T18:40:47.412" v="26024" actId="2696"/>
        <pc:sldMkLst>
          <pc:docMk/>
          <pc:sldMk cId="1086732285" sldId="679"/>
        </pc:sldMkLst>
        <pc:spChg chg="mod">
          <ac:chgData name="Alejandro" userId="d318735d-b8e5-4f1a-b3a1-33090e35db06" providerId="ADAL" clId="{F5B953ED-52A5-4DDC-B605-44D8BD85C330}" dt="2021-02-22T18:38:33.327" v="25987" actId="20577"/>
          <ac:spMkLst>
            <pc:docMk/>
            <pc:sldMk cId="1086732285" sldId="679"/>
            <ac:spMk id="5" creationId="{28EDFB88-21C6-4498-BA47-A1F1FEE36766}"/>
          </ac:spMkLst>
        </pc:spChg>
      </pc:sldChg>
      <pc:sldChg chg="addSp delSp modSp add del mod ord">
        <pc:chgData name="Alejandro" userId="d318735d-b8e5-4f1a-b3a1-33090e35db06" providerId="ADAL" clId="{F5B953ED-52A5-4DDC-B605-44D8BD85C330}" dt="2021-02-22T18:40:31.072" v="26023" actId="2696"/>
        <pc:sldMkLst>
          <pc:docMk/>
          <pc:sldMk cId="2552579923" sldId="680"/>
        </pc:sldMkLst>
        <pc:spChg chg="add del mod">
          <ac:chgData name="Alejandro" userId="d318735d-b8e5-4f1a-b3a1-33090e35db06" providerId="ADAL" clId="{F5B953ED-52A5-4DDC-B605-44D8BD85C330}" dt="2021-02-22T18:40:17.730" v="26020" actId="21"/>
          <ac:spMkLst>
            <pc:docMk/>
            <pc:sldMk cId="2552579923" sldId="680"/>
            <ac:spMk id="4" creationId="{11ED4B15-3209-451B-A250-6DE8806DA3F0}"/>
          </ac:spMkLst>
        </pc:spChg>
        <pc:spChg chg="mod">
          <ac:chgData name="Alejandro" userId="d318735d-b8e5-4f1a-b3a1-33090e35db06" providerId="ADAL" clId="{F5B953ED-52A5-4DDC-B605-44D8BD85C330}" dt="2021-02-22T18:39:15.814" v="26012" actId="20577"/>
          <ac:spMkLst>
            <pc:docMk/>
            <pc:sldMk cId="2552579923" sldId="680"/>
            <ac:spMk id="5" creationId="{28EDFB88-21C6-4498-BA47-A1F1FEE36766}"/>
          </ac:spMkLst>
        </pc:spChg>
      </pc:sldChg>
      <pc:sldChg chg="addSp modSp new mod setBg">
        <pc:chgData name="Alejandro" userId="d318735d-b8e5-4f1a-b3a1-33090e35db06" providerId="ADAL" clId="{F5B953ED-52A5-4DDC-B605-44D8BD85C330}" dt="2021-02-22T19:34:37.043" v="26900" actId="20577"/>
        <pc:sldMkLst>
          <pc:docMk/>
          <pc:sldMk cId="4217758564" sldId="680"/>
        </pc:sldMkLst>
        <pc:spChg chg="mod">
          <ac:chgData name="Alejandro" userId="d318735d-b8e5-4f1a-b3a1-33090e35db06" providerId="ADAL" clId="{F5B953ED-52A5-4DDC-B605-44D8BD85C330}" dt="2021-02-22T19:31:31.804" v="26840" actId="26606"/>
          <ac:spMkLst>
            <pc:docMk/>
            <pc:sldMk cId="4217758564" sldId="680"/>
            <ac:spMk id="2" creationId="{07426AC2-1A91-4146-811E-F1494E65BF80}"/>
          </ac:spMkLst>
        </pc:spChg>
        <pc:spChg chg="mod">
          <ac:chgData name="Alejandro" userId="d318735d-b8e5-4f1a-b3a1-33090e35db06" providerId="ADAL" clId="{F5B953ED-52A5-4DDC-B605-44D8BD85C330}" dt="2021-02-22T19:34:37.043" v="26900" actId="20577"/>
          <ac:spMkLst>
            <pc:docMk/>
            <pc:sldMk cId="4217758564" sldId="680"/>
            <ac:spMk id="3" creationId="{3BE2D1BC-AEEE-4829-881A-BF3999A3FEBC}"/>
          </ac:spMkLst>
        </pc:spChg>
        <pc:spChg chg="add">
          <ac:chgData name="Alejandro" userId="d318735d-b8e5-4f1a-b3a1-33090e35db06" providerId="ADAL" clId="{F5B953ED-52A5-4DDC-B605-44D8BD85C330}" dt="2021-02-22T19:31:31.804" v="26840" actId="26606"/>
          <ac:spMkLst>
            <pc:docMk/>
            <pc:sldMk cId="4217758564" sldId="680"/>
            <ac:spMk id="8" creationId="{1B15ED52-F352-441B-82BF-E0EA34836D08}"/>
          </ac:spMkLst>
        </pc:spChg>
        <pc:spChg chg="add">
          <ac:chgData name="Alejandro" userId="d318735d-b8e5-4f1a-b3a1-33090e35db06" providerId="ADAL" clId="{F5B953ED-52A5-4DDC-B605-44D8BD85C330}" dt="2021-02-22T19:31:31.804" v="26840" actId="26606"/>
          <ac:spMkLst>
            <pc:docMk/>
            <pc:sldMk cId="4217758564" sldId="680"/>
            <ac:spMk id="10" creationId="{3B2E3793-BFE6-45A2-9B7B-E18844431C99}"/>
          </ac:spMkLst>
        </pc:spChg>
        <pc:spChg chg="add">
          <ac:chgData name="Alejandro" userId="d318735d-b8e5-4f1a-b3a1-33090e35db06" providerId="ADAL" clId="{F5B953ED-52A5-4DDC-B605-44D8BD85C330}" dt="2021-02-22T19:31:31.804" v="26840" actId="26606"/>
          <ac:spMkLst>
            <pc:docMk/>
            <pc:sldMk cId="4217758564" sldId="680"/>
            <ac:spMk id="12" creationId="{BC4C4868-CB8F-4AF9-9CDB-8108F2C19B67}"/>
          </ac:spMkLst>
        </pc:spChg>
        <pc:spChg chg="add">
          <ac:chgData name="Alejandro" userId="d318735d-b8e5-4f1a-b3a1-33090e35db06" providerId="ADAL" clId="{F5B953ED-52A5-4DDC-B605-44D8BD85C330}" dt="2021-02-22T19:31:31.804" v="26840" actId="26606"/>
          <ac:spMkLst>
            <pc:docMk/>
            <pc:sldMk cId="4217758564" sldId="680"/>
            <ac:spMk id="14" creationId="{375E0459-6403-40CD-989D-56A4407CA12E}"/>
          </ac:spMkLst>
        </pc:spChg>
        <pc:spChg chg="add">
          <ac:chgData name="Alejandro" userId="d318735d-b8e5-4f1a-b3a1-33090e35db06" providerId="ADAL" clId="{F5B953ED-52A5-4DDC-B605-44D8BD85C330}" dt="2021-02-22T19:31:31.804" v="26840" actId="26606"/>
          <ac:spMkLst>
            <pc:docMk/>
            <pc:sldMk cId="4217758564" sldId="680"/>
            <ac:spMk id="16" creationId="{53E5B1A8-3AC9-4BD1-9BBC-78CA94F2D1BA}"/>
          </ac:spMkLst>
        </pc:spChg>
      </pc:sldChg>
      <pc:sldChg chg="modSp add mod">
        <pc:chgData name="Alejandro" userId="d318735d-b8e5-4f1a-b3a1-33090e35db06" providerId="ADAL" clId="{F5B953ED-52A5-4DDC-B605-44D8BD85C330}" dt="2021-02-22T19:37:25.454" v="26946" actId="20577"/>
        <pc:sldMkLst>
          <pc:docMk/>
          <pc:sldMk cId="2660574254" sldId="681"/>
        </pc:sldMkLst>
        <pc:spChg chg="mod">
          <ac:chgData name="Alejandro" userId="d318735d-b8e5-4f1a-b3a1-33090e35db06" providerId="ADAL" clId="{F5B953ED-52A5-4DDC-B605-44D8BD85C330}" dt="2021-02-22T19:37:25.454" v="26946" actId="20577"/>
          <ac:spMkLst>
            <pc:docMk/>
            <pc:sldMk cId="2660574254" sldId="681"/>
            <ac:spMk id="2" creationId="{07426AC2-1A91-4146-811E-F1494E65BF80}"/>
          </ac:spMkLst>
        </pc:spChg>
        <pc:spChg chg="mod">
          <ac:chgData name="Alejandro" userId="d318735d-b8e5-4f1a-b3a1-33090e35db06" providerId="ADAL" clId="{F5B953ED-52A5-4DDC-B605-44D8BD85C330}" dt="2021-02-22T19:36:27.353" v="26923" actId="14100"/>
          <ac:spMkLst>
            <pc:docMk/>
            <pc:sldMk cId="2660574254" sldId="681"/>
            <ac:spMk id="3" creationId="{3BE2D1BC-AEEE-4829-881A-BF3999A3FEBC}"/>
          </ac:spMkLst>
        </pc:spChg>
      </pc:sldChg>
      <pc:sldChg chg="modSp add del">
        <pc:chgData name="Alejandro" userId="d318735d-b8e5-4f1a-b3a1-33090e35db06" providerId="ADAL" clId="{F5B953ED-52A5-4DDC-B605-44D8BD85C330}" dt="2021-02-22T19:39:44.178" v="26952" actId="2696"/>
        <pc:sldMkLst>
          <pc:docMk/>
          <pc:sldMk cId="7481424" sldId="682"/>
        </pc:sldMkLst>
        <pc:graphicFrameChg chg="mod">
          <ac:chgData name="Alejandro" userId="d318735d-b8e5-4f1a-b3a1-33090e35db06" providerId="ADAL" clId="{F5B953ED-52A5-4DDC-B605-44D8BD85C330}" dt="2021-02-22T19:38:36.037" v="26951" actId="16803"/>
          <ac:graphicFrameMkLst>
            <pc:docMk/>
            <pc:sldMk cId="7481424" sldId="682"/>
            <ac:graphicFrameMk id="5" creationId="{FDB6F598-3843-4EC0-96E1-800BCF49835A}"/>
          </ac:graphicFrameMkLst>
        </pc:graphicFrameChg>
      </pc:sldChg>
      <pc:sldChg chg="addSp delSp modSp new mod setBg modClrScheme setClrOvrMap chgLayout">
        <pc:chgData name="Alejandro" userId="d318735d-b8e5-4f1a-b3a1-33090e35db06" providerId="ADAL" clId="{F5B953ED-52A5-4DDC-B605-44D8BD85C330}" dt="2021-02-22T19:45:53.245" v="27144" actId="26606"/>
        <pc:sldMkLst>
          <pc:docMk/>
          <pc:sldMk cId="2112279645" sldId="682"/>
        </pc:sldMkLst>
        <pc:spChg chg="mod ord">
          <ac:chgData name="Alejandro" userId="d318735d-b8e5-4f1a-b3a1-33090e35db06" providerId="ADAL" clId="{F5B953ED-52A5-4DDC-B605-44D8BD85C330}" dt="2021-02-22T19:45:53.245" v="27144" actId="26606"/>
          <ac:spMkLst>
            <pc:docMk/>
            <pc:sldMk cId="2112279645" sldId="682"/>
            <ac:spMk id="2" creationId="{D9D08ED0-22FE-48E3-B7FC-61082378C349}"/>
          </ac:spMkLst>
        </pc:spChg>
        <pc:spChg chg="del mod ord">
          <ac:chgData name="Alejandro" userId="d318735d-b8e5-4f1a-b3a1-33090e35db06" providerId="ADAL" clId="{F5B953ED-52A5-4DDC-B605-44D8BD85C330}" dt="2021-02-22T19:41:32.415" v="26970" actId="700"/>
          <ac:spMkLst>
            <pc:docMk/>
            <pc:sldMk cId="2112279645" sldId="682"/>
            <ac:spMk id="3" creationId="{1BDB8E1A-554C-4D41-854E-28672F553AAD}"/>
          </ac:spMkLst>
        </pc:spChg>
        <pc:spChg chg="add mod ord">
          <ac:chgData name="Alejandro" userId="d318735d-b8e5-4f1a-b3a1-33090e35db06" providerId="ADAL" clId="{F5B953ED-52A5-4DDC-B605-44D8BD85C330}" dt="2021-02-22T19:45:53.245" v="27144" actId="26606"/>
          <ac:spMkLst>
            <pc:docMk/>
            <pc:sldMk cId="2112279645" sldId="682"/>
            <ac:spMk id="4" creationId="{8C2FA45D-6EC7-44F2-965C-AA238DAAFFAD}"/>
          </ac:spMkLst>
        </pc:spChg>
        <pc:spChg chg="add mod ord">
          <ac:chgData name="Alejandro" userId="d318735d-b8e5-4f1a-b3a1-33090e35db06" providerId="ADAL" clId="{F5B953ED-52A5-4DDC-B605-44D8BD85C330}" dt="2021-02-22T19:45:53.245" v="27144" actId="26606"/>
          <ac:spMkLst>
            <pc:docMk/>
            <pc:sldMk cId="2112279645" sldId="682"/>
            <ac:spMk id="5" creationId="{58D34D3D-19EF-4BAF-A3D7-BD817E63900A}"/>
          </ac:spMkLst>
        </pc:spChg>
        <pc:spChg chg="add del">
          <ac:chgData name="Alejandro" userId="d318735d-b8e5-4f1a-b3a1-33090e35db06" providerId="ADAL" clId="{F5B953ED-52A5-4DDC-B605-44D8BD85C330}" dt="2021-02-22T19:45:53.239" v="27143" actId="26606"/>
          <ac:spMkLst>
            <pc:docMk/>
            <pc:sldMk cId="2112279645" sldId="682"/>
            <ac:spMk id="10" creationId="{4C608BEB-860E-4094-8511-78603564A75E}"/>
          </ac:spMkLst>
        </pc:spChg>
        <pc:spChg chg="add">
          <ac:chgData name="Alejandro" userId="d318735d-b8e5-4f1a-b3a1-33090e35db06" providerId="ADAL" clId="{F5B953ED-52A5-4DDC-B605-44D8BD85C330}" dt="2021-02-22T19:45:53.245" v="27144" actId="26606"/>
          <ac:spMkLst>
            <pc:docMk/>
            <pc:sldMk cId="2112279645" sldId="682"/>
            <ac:spMk id="14" creationId="{2A6B319F-86FE-4754-878E-06F0804D882B}"/>
          </ac:spMkLst>
        </pc:spChg>
        <pc:spChg chg="add">
          <ac:chgData name="Alejandro" userId="d318735d-b8e5-4f1a-b3a1-33090e35db06" providerId="ADAL" clId="{F5B953ED-52A5-4DDC-B605-44D8BD85C330}" dt="2021-02-22T19:45:53.245" v="27144" actId="26606"/>
          <ac:spMkLst>
            <pc:docMk/>
            <pc:sldMk cId="2112279645" sldId="682"/>
            <ac:spMk id="15" creationId="{DCF7D1B5-3477-499F-ACC5-2C8B07F4EDB3}"/>
          </ac:spMkLst>
        </pc:spChg>
        <pc:cxnChg chg="add del">
          <ac:chgData name="Alejandro" userId="d318735d-b8e5-4f1a-b3a1-33090e35db06" providerId="ADAL" clId="{F5B953ED-52A5-4DDC-B605-44D8BD85C330}" dt="2021-02-22T19:45:53.239" v="27143" actId="26606"/>
          <ac:cxnSpMkLst>
            <pc:docMk/>
            <pc:sldMk cId="2112279645" sldId="682"/>
            <ac:cxnSpMk id="12" creationId="{1F16A8D4-FE87-4604-88B2-394B5D1EB437}"/>
          </ac:cxnSpMkLst>
        </pc:cxnChg>
      </pc:sldChg>
      <pc:sldChg chg="add del">
        <pc:chgData name="Alejandro" userId="d318735d-b8e5-4f1a-b3a1-33090e35db06" providerId="ADAL" clId="{F5B953ED-52A5-4DDC-B605-44D8BD85C330}" dt="2021-02-22T19:49:49.681" v="27193" actId="2890"/>
        <pc:sldMkLst>
          <pc:docMk/>
          <pc:sldMk cId="176212517" sldId="683"/>
        </pc:sldMkLst>
      </pc:sldChg>
      <pc:sldChg chg="addSp delSp modSp add mod ord setBg modClrScheme chgLayout">
        <pc:chgData name="Alejandro" userId="d318735d-b8e5-4f1a-b3a1-33090e35db06" providerId="ADAL" clId="{F5B953ED-52A5-4DDC-B605-44D8BD85C330}" dt="2021-02-22T19:53:50.007" v="27238"/>
        <pc:sldMkLst>
          <pc:docMk/>
          <pc:sldMk cId="1249721330" sldId="683"/>
        </pc:sldMkLst>
        <pc:spChg chg="add mod">
          <ac:chgData name="Alejandro" userId="d318735d-b8e5-4f1a-b3a1-33090e35db06" providerId="ADAL" clId="{F5B953ED-52A5-4DDC-B605-44D8BD85C330}" dt="2021-02-22T19:53:19.893" v="27230" actId="1076"/>
          <ac:spMkLst>
            <pc:docMk/>
            <pc:sldMk cId="1249721330" sldId="683"/>
            <ac:spMk id="14" creationId="{87E43B30-EFF2-4234-95AE-60C8510201C7}"/>
          </ac:spMkLst>
        </pc:spChg>
        <pc:spChg chg="add mod">
          <ac:chgData name="Alejandro" userId="d318735d-b8e5-4f1a-b3a1-33090e35db06" providerId="ADAL" clId="{F5B953ED-52A5-4DDC-B605-44D8BD85C330}" dt="2021-02-22T19:53:46.317" v="27236" actId="14100"/>
          <ac:spMkLst>
            <pc:docMk/>
            <pc:sldMk cId="1249721330" sldId="683"/>
            <ac:spMk id="15" creationId="{0C638139-1EBB-4FBB-A7B2-D67C5336365F}"/>
          </ac:spMkLst>
        </pc:spChg>
        <pc:spChg chg="add">
          <ac:chgData name="Alejandro" userId="d318735d-b8e5-4f1a-b3a1-33090e35db06" providerId="ADAL" clId="{F5B953ED-52A5-4DDC-B605-44D8BD85C330}" dt="2021-02-22T19:52:00.954" v="27207" actId="26606"/>
          <ac:spMkLst>
            <pc:docMk/>
            <pc:sldMk cId="1249721330" sldId="683"/>
            <ac:spMk id="99" creationId="{979E27D9-03C7-44E2-9FF8-15D0C8506AF7}"/>
          </ac:spMkLst>
        </pc:spChg>
        <pc:spChg chg="add del">
          <ac:chgData name="Alejandro" userId="d318735d-b8e5-4f1a-b3a1-33090e35db06" providerId="ADAL" clId="{F5B953ED-52A5-4DDC-B605-44D8BD85C330}" dt="2021-02-22T19:50:49.157" v="27197" actId="26606"/>
          <ac:spMkLst>
            <pc:docMk/>
            <pc:sldMk cId="1249721330" sldId="683"/>
            <ac:spMk id="100" creationId="{D8386171-E87D-46AB-8718-4CE2A88748BD}"/>
          </ac:spMkLst>
        </pc:spChg>
        <pc:spChg chg="add">
          <ac:chgData name="Alejandro" userId="d318735d-b8e5-4f1a-b3a1-33090e35db06" providerId="ADAL" clId="{F5B953ED-52A5-4DDC-B605-44D8BD85C330}" dt="2021-02-22T19:52:00.954" v="27207" actId="26606"/>
          <ac:spMkLst>
            <pc:docMk/>
            <pc:sldMk cId="1249721330" sldId="683"/>
            <ac:spMk id="101" creationId="{EEBF1590-3B36-48EE-A89D-3B6F3CB256AB}"/>
          </ac:spMkLst>
        </pc:spChg>
        <pc:spChg chg="add del">
          <ac:chgData name="Alejandro" userId="d318735d-b8e5-4f1a-b3a1-33090e35db06" providerId="ADAL" clId="{F5B953ED-52A5-4DDC-B605-44D8BD85C330}" dt="2021-02-22T19:50:49.157" v="27197" actId="26606"/>
          <ac:spMkLst>
            <pc:docMk/>
            <pc:sldMk cId="1249721330" sldId="683"/>
            <ac:spMk id="102" creationId="{207CB456-8849-413C-8210-B663779A32E0}"/>
          </ac:spMkLst>
        </pc:spChg>
        <pc:spChg chg="add">
          <ac:chgData name="Alejandro" userId="d318735d-b8e5-4f1a-b3a1-33090e35db06" providerId="ADAL" clId="{F5B953ED-52A5-4DDC-B605-44D8BD85C330}" dt="2021-02-22T19:52:00.954" v="27207" actId="26606"/>
          <ac:spMkLst>
            <pc:docMk/>
            <pc:sldMk cId="1249721330" sldId="683"/>
            <ac:spMk id="103" creationId="{AC8F6C8C-AB5A-4548-942D-E3FD40ACBC49}"/>
          </ac:spMkLst>
        </pc:spChg>
        <pc:spChg chg="add del">
          <ac:chgData name="Alejandro" userId="d318735d-b8e5-4f1a-b3a1-33090e35db06" providerId="ADAL" clId="{F5B953ED-52A5-4DDC-B605-44D8BD85C330}" dt="2021-02-22T19:50:49.157" v="27197" actId="26606"/>
          <ac:spMkLst>
            <pc:docMk/>
            <pc:sldMk cId="1249721330" sldId="683"/>
            <ac:spMk id="104" creationId="{E513936D-D1EB-4E42-A97F-942BA1F3DFA7}"/>
          </ac:spMkLst>
        </pc:spChg>
        <pc:spChg chg="mod ord">
          <ac:chgData name="Alejandro" userId="d318735d-b8e5-4f1a-b3a1-33090e35db06" providerId="ADAL" clId="{F5B953ED-52A5-4DDC-B605-44D8BD85C330}" dt="2021-02-22T19:52:14.020" v="27211" actId="27636"/>
          <ac:spMkLst>
            <pc:docMk/>
            <pc:sldMk cId="1249721330" sldId="683"/>
            <ac:spMk id="989" creationId="{00000000-0000-0000-0000-000000000000}"/>
          </ac:spMkLst>
        </pc:spChg>
        <pc:spChg chg="mod ord">
          <ac:chgData name="Alejandro" userId="d318735d-b8e5-4f1a-b3a1-33090e35db06" providerId="ADAL" clId="{F5B953ED-52A5-4DDC-B605-44D8BD85C330}" dt="2021-02-22T19:53:24.840" v="27232" actId="1076"/>
          <ac:spMkLst>
            <pc:docMk/>
            <pc:sldMk cId="1249721330" sldId="683"/>
            <ac:spMk id="990" creationId="{00000000-0000-0000-0000-000000000000}"/>
          </ac:spMkLst>
        </pc:spChg>
        <pc:spChg chg="del mod">
          <ac:chgData name="Alejandro" userId="d318735d-b8e5-4f1a-b3a1-33090e35db06" providerId="ADAL" clId="{F5B953ED-52A5-4DDC-B605-44D8BD85C330}" dt="2021-02-22T19:51:06.557" v="27199" actId="478"/>
          <ac:spMkLst>
            <pc:docMk/>
            <pc:sldMk cId="1249721330" sldId="683"/>
            <ac:spMk id="991" creationId="{00000000-0000-0000-0000-000000000000}"/>
          </ac:spMkLst>
        </pc:spChg>
        <pc:spChg chg="del">
          <ac:chgData name="Alejandro" userId="d318735d-b8e5-4f1a-b3a1-33090e35db06" providerId="ADAL" clId="{F5B953ED-52A5-4DDC-B605-44D8BD85C330}" dt="2021-02-22T19:50:06.088" v="27195" actId="478"/>
          <ac:spMkLst>
            <pc:docMk/>
            <pc:sldMk cId="1249721330" sldId="683"/>
            <ac:spMk id="992" creationId="{00000000-0000-0000-0000-000000000000}"/>
          </ac:spMkLst>
        </pc:spChg>
        <pc:cxnChg chg="add del">
          <ac:chgData name="Alejandro" userId="d318735d-b8e5-4f1a-b3a1-33090e35db06" providerId="ADAL" clId="{F5B953ED-52A5-4DDC-B605-44D8BD85C330}" dt="2021-02-22T19:50:49.157" v="27197" actId="26606"/>
          <ac:cxnSpMkLst>
            <pc:docMk/>
            <pc:sldMk cId="1249721330" sldId="683"/>
            <ac:cxnSpMk id="106" creationId="{AFA75EE9-0DE4-4982-A870-290AD61EAAD7}"/>
          </ac:cxnSpMkLst>
        </pc:cxnChg>
      </pc:sldChg>
      <pc:sldChg chg="addSp delSp modSp new mod ord setBg">
        <pc:chgData name="Alejandro" userId="d318735d-b8e5-4f1a-b3a1-33090e35db06" providerId="ADAL" clId="{F5B953ED-52A5-4DDC-B605-44D8BD85C330}" dt="2021-02-23T16:21:44.475" v="28455" actId="20577"/>
        <pc:sldMkLst>
          <pc:docMk/>
          <pc:sldMk cId="1742520591" sldId="684"/>
        </pc:sldMkLst>
        <pc:spChg chg="mod">
          <ac:chgData name="Alejandro" userId="d318735d-b8e5-4f1a-b3a1-33090e35db06" providerId="ADAL" clId="{F5B953ED-52A5-4DDC-B605-44D8BD85C330}" dt="2021-02-22T21:44:45.187" v="27387"/>
          <ac:spMkLst>
            <pc:docMk/>
            <pc:sldMk cId="1742520591" sldId="684"/>
            <ac:spMk id="2" creationId="{75EEB4B9-4EFD-43FD-AC02-31799CF4EF7F}"/>
          </ac:spMkLst>
        </pc:spChg>
        <pc:spChg chg="add del mod">
          <ac:chgData name="Alejandro" userId="d318735d-b8e5-4f1a-b3a1-33090e35db06" providerId="ADAL" clId="{F5B953ED-52A5-4DDC-B605-44D8BD85C330}" dt="2021-02-23T16:21:34.921" v="28454" actId="14100"/>
          <ac:spMkLst>
            <pc:docMk/>
            <pc:sldMk cId="1742520591" sldId="684"/>
            <ac:spMk id="3" creationId="{3B0BCA86-9110-4123-8F17-709742EC5750}"/>
          </ac:spMkLst>
        </pc:spChg>
        <pc:spChg chg="add del">
          <ac:chgData name="Alejandro" userId="d318735d-b8e5-4f1a-b3a1-33090e35db06" providerId="ADAL" clId="{F5B953ED-52A5-4DDC-B605-44D8BD85C330}" dt="2021-02-22T21:44:31.725" v="27383" actId="26606"/>
          <ac:spMkLst>
            <pc:docMk/>
            <pc:sldMk cId="1742520591" sldId="684"/>
            <ac:spMk id="8" creationId="{09588DA8-065E-4F6F-8EFD-43104AB2E0CF}"/>
          </ac:spMkLst>
        </pc:spChg>
        <pc:spChg chg="add del">
          <ac:chgData name="Alejandro" userId="d318735d-b8e5-4f1a-b3a1-33090e35db06" providerId="ADAL" clId="{F5B953ED-52A5-4DDC-B605-44D8BD85C330}" dt="2021-02-22T21:44:31.725" v="27383" actId="26606"/>
          <ac:spMkLst>
            <pc:docMk/>
            <pc:sldMk cId="1742520591" sldId="684"/>
            <ac:spMk id="10" creationId="{C4285719-470E-454C-AF62-8323075F1F5B}"/>
          </ac:spMkLst>
        </pc:spChg>
        <pc:spChg chg="add del">
          <ac:chgData name="Alejandro" userId="d318735d-b8e5-4f1a-b3a1-33090e35db06" providerId="ADAL" clId="{F5B953ED-52A5-4DDC-B605-44D8BD85C330}" dt="2021-02-22T21:44:31.725" v="27383" actId="26606"/>
          <ac:spMkLst>
            <pc:docMk/>
            <pc:sldMk cId="1742520591" sldId="684"/>
            <ac:spMk id="12" creationId="{CD9FE4EF-C4D8-49A0-B2FF-81D8DB7D8A24}"/>
          </ac:spMkLst>
        </pc:spChg>
        <pc:spChg chg="add del">
          <ac:chgData name="Alejandro" userId="d318735d-b8e5-4f1a-b3a1-33090e35db06" providerId="ADAL" clId="{F5B953ED-52A5-4DDC-B605-44D8BD85C330}" dt="2021-02-22T21:44:31.725" v="27383" actId="26606"/>
          <ac:spMkLst>
            <pc:docMk/>
            <pc:sldMk cId="1742520591" sldId="684"/>
            <ac:spMk id="14" creationId="{4300840D-0A0B-4512-BACA-B439D5B9C57C}"/>
          </ac:spMkLst>
        </pc:spChg>
        <pc:spChg chg="add del">
          <ac:chgData name="Alejandro" userId="d318735d-b8e5-4f1a-b3a1-33090e35db06" providerId="ADAL" clId="{F5B953ED-52A5-4DDC-B605-44D8BD85C330}" dt="2021-02-22T21:44:31.725" v="27383" actId="26606"/>
          <ac:spMkLst>
            <pc:docMk/>
            <pc:sldMk cId="1742520591" sldId="684"/>
            <ac:spMk id="16" creationId="{D2B78728-A580-49A7-84F9-6EF6F583ADE0}"/>
          </ac:spMkLst>
        </pc:spChg>
        <pc:spChg chg="add del">
          <ac:chgData name="Alejandro" userId="d318735d-b8e5-4f1a-b3a1-33090e35db06" providerId="ADAL" clId="{F5B953ED-52A5-4DDC-B605-44D8BD85C330}" dt="2021-02-22T21:45:29.956" v="27396" actId="22"/>
          <ac:spMkLst>
            <pc:docMk/>
            <pc:sldMk cId="1742520591" sldId="684"/>
            <ac:spMk id="17" creationId="{65BFD9E2-7028-4023-A6C6-B313D710FAD6}"/>
          </ac:spMkLst>
        </pc:spChg>
        <pc:spChg chg="add del">
          <ac:chgData name="Alejandro" userId="d318735d-b8e5-4f1a-b3a1-33090e35db06" providerId="ADAL" clId="{F5B953ED-52A5-4DDC-B605-44D8BD85C330}" dt="2021-02-22T21:44:31.725" v="27383" actId="26606"/>
          <ac:spMkLst>
            <pc:docMk/>
            <pc:sldMk cId="1742520591" sldId="684"/>
            <ac:spMk id="18" creationId="{38FAA1A1-D861-433F-88FA-1E9D6FD31D11}"/>
          </ac:spMkLst>
        </pc:spChg>
        <pc:spChg chg="add mod">
          <ac:chgData name="Alejandro" userId="d318735d-b8e5-4f1a-b3a1-33090e35db06" providerId="ADAL" clId="{F5B953ED-52A5-4DDC-B605-44D8BD85C330}" dt="2021-02-23T16:21:25.797" v="28452" actId="1076"/>
          <ac:spMkLst>
            <pc:docMk/>
            <pc:sldMk cId="1742520591" sldId="684"/>
            <ac:spMk id="19" creationId="{31CE9663-4E55-4685-A59A-FAA574376C15}"/>
          </ac:spMkLst>
        </pc:spChg>
        <pc:spChg chg="add del">
          <ac:chgData name="Alejandro" userId="d318735d-b8e5-4f1a-b3a1-33090e35db06" providerId="ADAL" clId="{F5B953ED-52A5-4DDC-B605-44D8BD85C330}" dt="2021-02-22T21:44:31.725" v="27383" actId="26606"/>
          <ac:spMkLst>
            <pc:docMk/>
            <pc:sldMk cId="1742520591" sldId="684"/>
            <ac:spMk id="20" creationId="{8D71EDA1-87BF-4D5D-AB79-F346FD19278A}"/>
          </ac:spMkLst>
        </pc:spChg>
        <pc:spChg chg="add mod">
          <ac:chgData name="Alejandro" userId="d318735d-b8e5-4f1a-b3a1-33090e35db06" providerId="ADAL" clId="{F5B953ED-52A5-4DDC-B605-44D8BD85C330}" dt="2021-02-23T16:21:44.475" v="28455" actId="20577"/>
          <ac:spMkLst>
            <pc:docMk/>
            <pc:sldMk cId="1742520591" sldId="684"/>
            <ac:spMk id="21" creationId="{B610D3A6-32C6-4C2F-9069-A38246E3A5B4}"/>
          </ac:spMkLst>
        </pc:spChg>
        <pc:spChg chg="add mod">
          <ac:chgData name="Alejandro" userId="d318735d-b8e5-4f1a-b3a1-33090e35db06" providerId="ADAL" clId="{F5B953ED-52A5-4DDC-B605-44D8BD85C330}" dt="2021-02-23T16:21:25.797" v="28452" actId="1076"/>
          <ac:spMkLst>
            <pc:docMk/>
            <pc:sldMk cId="1742520591" sldId="684"/>
            <ac:spMk id="22" creationId="{3C1B02E7-05AB-4020-B9C8-923B443B857B}"/>
          </ac:spMkLst>
        </pc:spChg>
        <pc:spChg chg="add mod">
          <ac:chgData name="Alejandro" userId="d318735d-b8e5-4f1a-b3a1-33090e35db06" providerId="ADAL" clId="{F5B953ED-52A5-4DDC-B605-44D8BD85C330}" dt="2021-02-23T16:21:25.797" v="28452" actId="1076"/>
          <ac:spMkLst>
            <pc:docMk/>
            <pc:sldMk cId="1742520591" sldId="684"/>
            <ac:spMk id="23" creationId="{38DC835C-77EF-4AC7-A122-5FFDEEA351B7}"/>
          </ac:spMkLst>
        </pc:spChg>
        <pc:spChg chg="add">
          <ac:chgData name="Alejandro" userId="d318735d-b8e5-4f1a-b3a1-33090e35db06" providerId="ADAL" clId="{F5B953ED-52A5-4DDC-B605-44D8BD85C330}" dt="2021-02-22T21:44:31.725" v="27383" actId="26606"/>
          <ac:spMkLst>
            <pc:docMk/>
            <pc:sldMk cId="1742520591" sldId="684"/>
            <ac:spMk id="25" creationId="{1B15ED52-F352-441B-82BF-E0EA34836D08}"/>
          </ac:spMkLst>
        </pc:spChg>
        <pc:spChg chg="add">
          <ac:chgData name="Alejandro" userId="d318735d-b8e5-4f1a-b3a1-33090e35db06" providerId="ADAL" clId="{F5B953ED-52A5-4DDC-B605-44D8BD85C330}" dt="2021-02-22T21:44:31.725" v="27383" actId="26606"/>
          <ac:spMkLst>
            <pc:docMk/>
            <pc:sldMk cId="1742520591" sldId="684"/>
            <ac:spMk id="27" creationId="{3B2E3793-BFE6-45A2-9B7B-E18844431C99}"/>
          </ac:spMkLst>
        </pc:spChg>
        <pc:spChg chg="add">
          <ac:chgData name="Alejandro" userId="d318735d-b8e5-4f1a-b3a1-33090e35db06" providerId="ADAL" clId="{F5B953ED-52A5-4DDC-B605-44D8BD85C330}" dt="2021-02-22T21:44:31.725" v="27383" actId="26606"/>
          <ac:spMkLst>
            <pc:docMk/>
            <pc:sldMk cId="1742520591" sldId="684"/>
            <ac:spMk id="29" creationId="{BC4C4868-CB8F-4AF9-9CDB-8108F2C19B67}"/>
          </ac:spMkLst>
        </pc:spChg>
        <pc:spChg chg="add">
          <ac:chgData name="Alejandro" userId="d318735d-b8e5-4f1a-b3a1-33090e35db06" providerId="ADAL" clId="{F5B953ED-52A5-4DDC-B605-44D8BD85C330}" dt="2021-02-22T21:44:31.725" v="27383" actId="26606"/>
          <ac:spMkLst>
            <pc:docMk/>
            <pc:sldMk cId="1742520591" sldId="684"/>
            <ac:spMk id="31" creationId="{375E0459-6403-40CD-989D-56A4407CA12E}"/>
          </ac:spMkLst>
        </pc:spChg>
        <pc:spChg chg="add">
          <ac:chgData name="Alejandro" userId="d318735d-b8e5-4f1a-b3a1-33090e35db06" providerId="ADAL" clId="{F5B953ED-52A5-4DDC-B605-44D8BD85C330}" dt="2021-02-22T21:44:31.725" v="27383" actId="26606"/>
          <ac:spMkLst>
            <pc:docMk/>
            <pc:sldMk cId="1742520591" sldId="684"/>
            <ac:spMk id="33" creationId="{53E5B1A8-3AC9-4BD1-9BBC-78CA94F2D1BA}"/>
          </ac:spMkLst>
        </pc:spChg>
        <pc:picChg chg="add mod">
          <ac:chgData name="Alejandro" userId="d318735d-b8e5-4f1a-b3a1-33090e35db06" providerId="ADAL" clId="{F5B953ED-52A5-4DDC-B605-44D8BD85C330}" dt="2021-02-23T16:21:25.797" v="28452" actId="1076"/>
          <ac:picMkLst>
            <pc:docMk/>
            <pc:sldMk cId="1742520591" sldId="684"/>
            <ac:picMk id="9" creationId="{5DAD94EA-F202-44B3-AE01-EE11D8EA3ACC}"/>
          </ac:picMkLst>
        </pc:picChg>
        <pc:cxnChg chg="add mod">
          <ac:chgData name="Alejandro" userId="d318735d-b8e5-4f1a-b3a1-33090e35db06" providerId="ADAL" clId="{F5B953ED-52A5-4DDC-B605-44D8BD85C330}" dt="2021-02-23T16:21:25.797" v="28452" actId="1076"/>
          <ac:cxnSpMkLst>
            <pc:docMk/>
            <pc:sldMk cId="1742520591" sldId="684"/>
            <ac:cxnSpMk id="24" creationId="{1BB29523-5CCF-493D-860D-FD2652BCC80D}"/>
          </ac:cxnSpMkLst>
        </pc:cxnChg>
      </pc:sldChg>
      <pc:sldChg chg="add del replId">
        <pc:chgData name="Alejandro" userId="d318735d-b8e5-4f1a-b3a1-33090e35db06" providerId="ADAL" clId="{F5B953ED-52A5-4DDC-B605-44D8BD85C330}" dt="2021-02-22T19:49:49.681" v="27193" actId="2890"/>
        <pc:sldMkLst>
          <pc:docMk/>
          <pc:sldMk cId="2840787800" sldId="684"/>
        </pc:sldMkLst>
      </pc:sldChg>
      <pc:sldChg chg="add del replId">
        <pc:chgData name="Alejandro" userId="d318735d-b8e5-4f1a-b3a1-33090e35db06" providerId="ADAL" clId="{F5B953ED-52A5-4DDC-B605-44D8BD85C330}" dt="2021-02-22T19:49:49.681" v="27193" actId="2890"/>
        <pc:sldMkLst>
          <pc:docMk/>
          <pc:sldMk cId="1559857320" sldId="685"/>
        </pc:sldMkLst>
      </pc:sldChg>
      <pc:sldChg chg="addSp delSp modSp add mod setBg">
        <pc:chgData name="Alejandro" userId="d318735d-b8e5-4f1a-b3a1-33090e35db06" providerId="ADAL" clId="{F5B953ED-52A5-4DDC-B605-44D8BD85C330}" dt="2021-02-22T22:10:30.734" v="28318" actId="1076"/>
        <pc:sldMkLst>
          <pc:docMk/>
          <pc:sldMk cId="2675300234" sldId="685"/>
        </pc:sldMkLst>
        <pc:spChg chg="add mod">
          <ac:chgData name="Alejandro" userId="d318735d-b8e5-4f1a-b3a1-33090e35db06" providerId="ADAL" clId="{F5B953ED-52A5-4DDC-B605-44D8BD85C330}" dt="2021-02-22T22:10:30.734" v="28318" actId="1076"/>
          <ac:spMkLst>
            <pc:docMk/>
            <pc:sldMk cId="2675300234" sldId="685"/>
            <ac:spMk id="18" creationId="{C27334B1-8F6C-45DB-9F66-F6179974A5E6}"/>
          </ac:spMkLst>
        </pc:spChg>
        <pc:spChg chg="add mod">
          <ac:chgData name="Alejandro" userId="d318735d-b8e5-4f1a-b3a1-33090e35db06" providerId="ADAL" clId="{F5B953ED-52A5-4DDC-B605-44D8BD85C330}" dt="2021-02-22T22:10:30.734" v="28318" actId="1076"/>
          <ac:spMkLst>
            <pc:docMk/>
            <pc:sldMk cId="2675300234" sldId="685"/>
            <ac:spMk id="19" creationId="{55BE1606-92C8-4B21-A5F4-6417E8AC0532}"/>
          </ac:spMkLst>
        </pc:spChg>
        <pc:spChg chg="add mod">
          <ac:chgData name="Alejandro" userId="d318735d-b8e5-4f1a-b3a1-33090e35db06" providerId="ADAL" clId="{F5B953ED-52A5-4DDC-B605-44D8BD85C330}" dt="2021-02-22T22:10:30.734" v="28318" actId="1076"/>
          <ac:spMkLst>
            <pc:docMk/>
            <pc:sldMk cId="2675300234" sldId="685"/>
            <ac:spMk id="20" creationId="{17EA47AB-33B3-484C-A12A-945D70A46C79}"/>
          </ac:spMkLst>
        </pc:spChg>
        <pc:spChg chg="add mod">
          <ac:chgData name="Alejandro" userId="d318735d-b8e5-4f1a-b3a1-33090e35db06" providerId="ADAL" clId="{F5B953ED-52A5-4DDC-B605-44D8BD85C330}" dt="2021-02-22T22:10:30.734" v="28318" actId="1076"/>
          <ac:spMkLst>
            <pc:docMk/>
            <pc:sldMk cId="2675300234" sldId="685"/>
            <ac:spMk id="21" creationId="{CAE55C3D-2064-4AEF-92BE-226EBA60A14A}"/>
          </ac:spMkLst>
        </pc:spChg>
        <pc:spChg chg="add">
          <ac:chgData name="Alejandro" userId="d318735d-b8e5-4f1a-b3a1-33090e35db06" providerId="ADAL" clId="{F5B953ED-52A5-4DDC-B605-44D8BD85C330}" dt="2021-02-22T22:10:06.981" v="28313" actId="26606"/>
          <ac:spMkLst>
            <pc:docMk/>
            <pc:sldMk cId="2675300234" sldId="685"/>
            <ac:spMk id="96" creationId="{1B15ED52-F352-441B-82BF-E0EA34836D08}"/>
          </ac:spMkLst>
        </pc:spChg>
        <pc:spChg chg="add">
          <ac:chgData name="Alejandro" userId="d318735d-b8e5-4f1a-b3a1-33090e35db06" providerId="ADAL" clId="{F5B953ED-52A5-4DDC-B605-44D8BD85C330}" dt="2021-02-22T22:10:06.981" v="28313" actId="26606"/>
          <ac:spMkLst>
            <pc:docMk/>
            <pc:sldMk cId="2675300234" sldId="685"/>
            <ac:spMk id="98" creationId="{3B2E3793-BFE6-45A2-9B7B-E18844431C99}"/>
          </ac:spMkLst>
        </pc:spChg>
        <pc:spChg chg="add">
          <ac:chgData name="Alejandro" userId="d318735d-b8e5-4f1a-b3a1-33090e35db06" providerId="ADAL" clId="{F5B953ED-52A5-4DDC-B605-44D8BD85C330}" dt="2021-02-22T22:10:06.981" v="28313" actId="26606"/>
          <ac:spMkLst>
            <pc:docMk/>
            <pc:sldMk cId="2675300234" sldId="685"/>
            <ac:spMk id="100" creationId="{BC4C4868-CB8F-4AF9-9CDB-8108F2C19B67}"/>
          </ac:spMkLst>
        </pc:spChg>
        <pc:spChg chg="add">
          <ac:chgData name="Alejandro" userId="d318735d-b8e5-4f1a-b3a1-33090e35db06" providerId="ADAL" clId="{F5B953ED-52A5-4DDC-B605-44D8BD85C330}" dt="2021-02-22T22:10:06.981" v="28313" actId="26606"/>
          <ac:spMkLst>
            <pc:docMk/>
            <pc:sldMk cId="2675300234" sldId="685"/>
            <ac:spMk id="102" creationId="{375E0459-6403-40CD-989D-56A4407CA12E}"/>
          </ac:spMkLst>
        </pc:spChg>
        <pc:spChg chg="add">
          <ac:chgData name="Alejandro" userId="d318735d-b8e5-4f1a-b3a1-33090e35db06" providerId="ADAL" clId="{F5B953ED-52A5-4DDC-B605-44D8BD85C330}" dt="2021-02-22T22:10:06.981" v="28313" actId="26606"/>
          <ac:spMkLst>
            <pc:docMk/>
            <pc:sldMk cId="2675300234" sldId="685"/>
            <ac:spMk id="104" creationId="{53E5B1A8-3AC9-4BD1-9BBC-78CA94F2D1BA}"/>
          </ac:spMkLst>
        </pc:spChg>
        <pc:spChg chg="mod">
          <ac:chgData name="Alejandro" userId="d318735d-b8e5-4f1a-b3a1-33090e35db06" providerId="ADAL" clId="{F5B953ED-52A5-4DDC-B605-44D8BD85C330}" dt="2021-02-22T22:10:06.981" v="28313" actId="26606"/>
          <ac:spMkLst>
            <pc:docMk/>
            <pc:sldMk cId="2675300234" sldId="685"/>
            <ac:spMk id="1114" creationId="{00000000-0000-0000-0000-000000000000}"/>
          </ac:spMkLst>
        </pc:spChg>
        <pc:spChg chg="mod">
          <ac:chgData name="Alejandro" userId="d318735d-b8e5-4f1a-b3a1-33090e35db06" providerId="ADAL" clId="{F5B953ED-52A5-4DDC-B605-44D8BD85C330}" dt="2021-02-22T22:10:17.760" v="28315" actId="1076"/>
          <ac:spMkLst>
            <pc:docMk/>
            <pc:sldMk cId="2675300234" sldId="685"/>
            <ac:spMk id="1115"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6" creationId="{00000000-0000-0000-0000-000000000000}"/>
          </ac:spMkLst>
        </pc:spChg>
        <pc:spChg chg="del mod">
          <ac:chgData name="Alejandro" userId="d318735d-b8e5-4f1a-b3a1-33090e35db06" providerId="ADAL" clId="{F5B953ED-52A5-4DDC-B605-44D8BD85C330}" dt="2021-02-22T22:09:53.654" v="28311" actId="478"/>
          <ac:spMkLst>
            <pc:docMk/>
            <pc:sldMk cId="2675300234" sldId="685"/>
            <ac:spMk id="1117" creationId="{00000000-0000-0000-0000-000000000000}"/>
          </ac:spMkLst>
        </pc:spChg>
        <pc:spChg chg="del mod">
          <ac:chgData name="Alejandro" userId="d318735d-b8e5-4f1a-b3a1-33090e35db06" providerId="ADAL" clId="{F5B953ED-52A5-4DDC-B605-44D8BD85C330}" dt="2021-02-22T22:09:48.135" v="28310" actId="478"/>
          <ac:spMkLst>
            <pc:docMk/>
            <pc:sldMk cId="2675300234" sldId="685"/>
            <ac:spMk id="1118"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9" creationId="{00000000-0000-0000-0000-000000000000}"/>
          </ac:spMkLst>
        </pc:spChg>
        <pc:cxnChg chg="add mod">
          <ac:chgData name="Alejandro" userId="d318735d-b8e5-4f1a-b3a1-33090e35db06" providerId="ADAL" clId="{F5B953ED-52A5-4DDC-B605-44D8BD85C330}" dt="2021-02-22T22:10:30.734" v="28318" actId="1076"/>
          <ac:cxnSpMkLst>
            <pc:docMk/>
            <pc:sldMk cId="2675300234" sldId="685"/>
            <ac:cxnSpMk id="22" creationId="{13F6A9D8-810B-4583-9615-C1AB4ACE6474}"/>
          </ac:cxnSpMkLst>
        </pc:cxnChg>
        <pc:cxnChg chg="del mod">
          <ac:chgData name="Alejandro" userId="d318735d-b8e5-4f1a-b3a1-33090e35db06" providerId="ADAL" clId="{F5B953ED-52A5-4DDC-B605-44D8BD85C330}" dt="2021-02-22T22:09:59.744" v="28312" actId="478"/>
          <ac:cxnSpMkLst>
            <pc:docMk/>
            <pc:sldMk cId="2675300234" sldId="685"/>
            <ac:cxnSpMk id="1120" creationId="{00000000-0000-0000-0000-000000000000}"/>
          </ac:cxnSpMkLst>
        </pc:cxnChg>
      </pc:sldChg>
      <pc:sldChg chg="addSp delSp modSp add mod">
        <pc:chgData name="Alejandro" userId="d318735d-b8e5-4f1a-b3a1-33090e35db06" providerId="ADAL" clId="{F5B953ED-52A5-4DDC-B605-44D8BD85C330}" dt="2021-02-22T22:00:19.873" v="27871" actId="1076"/>
        <pc:sldMkLst>
          <pc:docMk/>
          <pc:sldMk cId="1701901676" sldId="686"/>
        </pc:sldMkLst>
        <pc:spChg chg="mod">
          <ac:chgData name="Alejandro" userId="d318735d-b8e5-4f1a-b3a1-33090e35db06" providerId="ADAL" clId="{F5B953ED-52A5-4DDC-B605-44D8BD85C330}" dt="2021-02-22T21:59:52.447" v="27867" actId="20577"/>
          <ac:spMkLst>
            <pc:docMk/>
            <pc:sldMk cId="1701901676" sldId="686"/>
            <ac:spMk id="3" creationId="{3B0BCA86-9110-4123-8F17-709742EC5750}"/>
          </ac:spMkLst>
        </pc:spChg>
        <pc:spChg chg="add mod">
          <ac:chgData name="Alejandro" userId="d318735d-b8e5-4f1a-b3a1-33090e35db06" providerId="ADAL" clId="{F5B953ED-52A5-4DDC-B605-44D8BD85C330}" dt="2021-02-22T22:00:19.873" v="27871" actId="1076"/>
          <ac:spMkLst>
            <pc:docMk/>
            <pc:sldMk cId="1701901676" sldId="686"/>
            <ac:spMk id="5" creationId="{EA720191-C55C-4481-9B8E-02C142F93060}"/>
          </ac:spMkLst>
        </pc:spChg>
        <pc:spChg chg="add del mod">
          <ac:chgData name="Alejandro" userId="d318735d-b8e5-4f1a-b3a1-33090e35db06" providerId="ADAL" clId="{F5B953ED-52A5-4DDC-B605-44D8BD85C330}" dt="2021-02-22T21:57:25.062" v="27701"/>
          <ac:spMkLst>
            <pc:docMk/>
            <pc:sldMk cId="1701901676" sldId="686"/>
            <ac:spMk id="6" creationId="{64626592-25F4-4A30-B703-DB1F2D2860F8}"/>
          </ac:spMkLst>
        </pc:spChg>
        <pc:spChg chg="add mod">
          <ac:chgData name="Alejandro" userId="d318735d-b8e5-4f1a-b3a1-33090e35db06" providerId="ADAL" clId="{F5B953ED-52A5-4DDC-B605-44D8BD85C330}" dt="2021-02-22T22:00:06.832" v="27868" actId="1076"/>
          <ac:spMkLst>
            <pc:docMk/>
            <pc:sldMk cId="1701901676" sldId="686"/>
            <ac:spMk id="7" creationId="{92273C9B-AEC3-4BFC-95B3-D0A0D7E0CE7E}"/>
          </ac:spMkLst>
        </pc:spChg>
        <pc:spChg chg="add mod">
          <ac:chgData name="Alejandro" userId="d318735d-b8e5-4f1a-b3a1-33090e35db06" providerId="ADAL" clId="{F5B953ED-52A5-4DDC-B605-44D8BD85C330}" dt="2021-02-22T22:00:11.453" v="27869" actId="1076"/>
          <ac:spMkLst>
            <pc:docMk/>
            <pc:sldMk cId="1701901676" sldId="686"/>
            <ac:spMk id="9" creationId="{00C95F3A-1736-41BE-8A0E-E3AA30C43BDF}"/>
          </ac:spMkLst>
        </pc:spChg>
        <pc:spChg chg="add mod">
          <ac:chgData name="Alejandro" userId="d318735d-b8e5-4f1a-b3a1-33090e35db06" providerId="ADAL" clId="{F5B953ED-52A5-4DDC-B605-44D8BD85C330}" dt="2021-02-22T22:00:18.098" v="27870" actId="1076"/>
          <ac:spMkLst>
            <pc:docMk/>
            <pc:sldMk cId="1701901676" sldId="686"/>
            <ac:spMk id="13" creationId="{4B868E9A-0EC3-4A9F-B36C-8166B62C5D80}"/>
          </ac:spMkLst>
        </pc:spChg>
      </pc:sldChg>
      <pc:sldChg chg="add del replId">
        <pc:chgData name="Alejandro" userId="d318735d-b8e5-4f1a-b3a1-33090e35db06" providerId="ADAL" clId="{F5B953ED-52A5-4DDC-B605-44D8BD85C330}" dt="2021-02-22T19:49:49.681" v="27193" actId="2890"/>
        <pc:sldMkLst>
          <pc:docMk/>
          <pc:sldMk cId="3889296641" sldId="686"/>
        </pc:sldMkLst>
      </pc:sldChg>
      <pc:sldChg chg="delSp modSp add del mod">
        <pc:chgData name="Alejandro" userId="d318735d-b8e5-4f1a-b3a1-33090e35db06" providerId="ADAL" clId="{F5B953ED-52A5-4DDC-B605-44D8BD85C330}" dt="2021-02-22T22:10:36.345" v="28319" actId="2696"/>
        <pc:sldMkLst>
          <pc:docMk/>
          <pc:sldMk cId="816820229" sldId="687"/>
        </pc:sldMkLst>
        <pc:spChg chg="del">
          <ac:chgData name="Alejandro" userId="d318735d-b8e5-4f1a-b3a1-33090e35db06" providerId="ADAL" clId="{F5B953ED-52A5-4DDC-B605-44D8BD85C330}" dt="2021-02-22T22:10:24.868" v="28316" actId="21"/>
          <ac:spMkLst>
            <pc:docMk/>
            <pc:sldMk cId="816820229" sldId="687"/>
            <ac:spMk id="1116"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7"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8"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9" creationId="{00000000-0000-0000-0000-000000000000}"/>
          </ac:spMkLst>
        </pc:spChg>
        <pc:cxnChg chg="del mod">
          <ac:chgData name="Alejandro" userId="d318735d-b8e5-4f1a-b3a1-33090e35db06" providerId="ADAL" clId="{F5B953ED-52A5-4DDC-B605-44D8BD85C330}" dt="2021-02-22T22:10:24.868" v="28316" actId="21"/>
          <ac:cxnSpMkLst>
            <pc:docMk/>
            <pc:sldMk cId="816820229" sldId="687"/>
            <ac:cxnSpMk id="1120" creationId="{00000000-0000-0000-0000-000000000000}"/>
          </ac:cxnSpMkLst>
        </pc:cxnChg>
      </pc:sldChg>
      <pc:sldChg chg="addSp delSp modSp new mod setBg modClrScheme chgLayout">
        <pc:chgData name="Alejandro" userId="d318735d-b8e5-4f1a-b3a1-33090e35db06" providerId="ADAL" clId="{F5B953ED-52A5-4DDC-B605-44D8BD85C330}" dt="2021-02-23T16:34:59.759" v="29102" actId="20577"/>
        <pc:sldMkLst>
          <pc:docMk/>
          <pc:sldMk cId="3725285757" sldId="687"/>
        </pc:sldMkLst>
        <pc:spChg chg="del mod ord">
          <ac:chgData name="Alejandro" userId="d318735d-b8e5-4f1a-b3a1-33090e35db06" providerId="ADAL" clId="{F5B953ED-52A5-4DDC-B605-44D8BD85C330}" dt="2021-02-23T16:24:41.141" v="28457" actId="700"/>
          <ac:spMkLst>
            <pc:docMk/>
            <pc:sldMk cId="3725285757" sldId="687"/>
            <ac:spMk id="2" creationId="{3D3FA5C7-18A0-426C-8BA8-D336FA7741DD}"/>
          </ac:spMkLst>
        </pc:spChg>
        <pc:spChg chg="add mod ord">
          <ac:chgData name="Alejandro" userId="d318735d-b8e5-4f1a-b3a1-33090e35db06" providerId="ADAL" clId="{F5B953ED-52A5-4DDC-B605-44D8BD85C330}" dt="2021-02-23T16:34:59.759" v="29102" actId="20577"/>
          <ac:spMkLst>
            <pc:docMk/>
            <pc:sldMk cId="3725285757" sldId="687"/>
            <ac:spMk id="3" creationId="{9E23628F-9E85-4948-B36E-72767007954F}"/>
          </ac:spMkLst>
        </pc:spChg>
        <pc:spChg chg="add del mod ord">
          <ac:chgData name="Alejandro" userId="d318735d-b8e5-4f1a-b3a1-33090e35db06" providerId="ADAL" clId="{F5B953ED-52A5-4DDC-B605-44D8BD85C330}" dt="2021-02-23T16:34:43.514" v="29093" actId="26606"/>
          <ac:spMkLst>
            <pc:docMk/>
            <pc:sldMk cId="3725285757" sldId="687"/>
            <ac:spMk id="4" creationId="{196779CE-CDA3-4283-B967-A2B335972B3D}"/>
          </ac:spMkLst>
        </pc:spChg>
        <pc:spChg chg="add">
          <ac:chgData name="Alejandro" userId="d318735d-b8e5-4f1a-b3a1-33090e35db06" providerId="ADAL" clId="{F5B953ED-52A5-4DDC-B605-44D8BD85C330}" dt="2021-02-23T16:34:43.514" v="29093" actId="26606"/>
          <ac:spMkLst>
            <pc:docMk/>
            <pc:sldMk cId="3725285757" sldId="687"/>
            <ac:spMk id="9" creationId="{B95B9BA8-1D69-4796-85F5-B6D0BD52354B}"/>
          </ac:spMkLst>
        </pc:spChg>
        <pc:grpChg chg="add">
          <ac:chgData name="Alejandro" userId="d318735d-b8e5-4f1a-b3a1-33090e35db06" providerId="ADAL" clId="{F5B953ED-52A5-4DDC-B605-44D8BD85C330}" dt="2021-02-23T16:34:43.514" v="29093" actId="26606"/>
          <ac:grpSpMkLst>
            <pc:docMk/>
            <pc:sldMk cId="3725285757" sldId="687"/>
            <ac:grpSpMk id="11" creationId="{5F892E19-92E7-4BB2-8C3F-DBDFE8D9D324}"/>
          </ac:grpSpMkLst>
        </pc:grpChg>
        <pc:picChg chg="add del mod ord">
          <ac:chgData name="Alejandro" userId="d318735d-b8e5-4f1a-b3a1-33090e35db06" providerId="ADAL" clId="{F5B953ED-52A5-4DDC-B605-44D8BD85C330}" dt="2021-02-23T16:25:54.968" v="28463" actId="22"/>
          <ac:picMkLst>
            <pc:docMk/>
            <pc:sldMk cId="3725285757" sldId="687"/>
            <ac:picMk id="6" creationId="{EC71FB16-1DFB-4A4B-9330-81E611542095}"/>
          </ac:picMkLst>
        </pc:picChg>
      </pc:sldChg>
      <pc:sldChg chg="addSp modSp new mod setBg">
        <pc:chgData name="Alejandro" userId="d318735d-b8e5-4f1a-b3a1-33090e35db06" providerId="ADAL" clId="{F5B953ED-52A5-4DDC-B605-44D8BD85C330}" dt="2021-02-23T17:14:16.376" v="29786" actId="26606"/>
        <pc:sldMkLst>
          <pc:docMk/>
          <pc:sldMk cId="2124690577" sldId="688"/>
        </pc:sldMkLst>
        <pc:spChg chg="mod">
          <ac:chgData name="Alejandro" userId="d318735d-b8e5-4f1a-b3a1-33090e35db06" providerId="ADAL" clId="{F5B953ED-52A5-4DDC-B605-44D8BD85C330}" dt="2021-02-23T17:14:16.376" v="29786" actId="26606"/>
          <ac:spMkLst>
            <pc:docMk/>
            <pc:sldMk cId="2124690577" sldId="688"/>
            <ac:spMk id="2" creationId="{B67221A9-ED1B-40D3-89E2-4E0B07C955E4}"/>
          </ac:spMkLst>
        </pc:spChg>
        <pc:spChg chg="mod">
          <ac:chgData name="Alejandro" userId="d318735d-b8e5-4f1a-b3a1-33090e35db06" providerId="ADAL" clId="{F5B953ED-52A5-4DDC-B605-44D8BD85C330}" dt="2021-02-23T17:14:16.376" v="29786" actId="26606"/>
          <ac:spMkLst>
            <pc:docMk/>
            <pc:sldMk cId="2124690577" sldId="688"/>
            <ac:spMk id="3" creationId="{40B7FCEE-613F-49E6-A887-19F09250BA3B}"/>
          </ac:spMkLst>
        </pc:spChg>
        <pc:spChg chg="add">
          <ac:chgData name="Alejandro" userId="d318735d-b8e5-4f1a-b3a1-33090e35db06" providerId="ADAL" clId="{F5B953ED-52A5-4DDC-B605-44D8BD85C330}" dt="2021-02-23T17:14:16.376" v="29786" actId="26606"/>
          <ac:spMkLst>
            <pc:docMk/>
            <pc:sldMk cId="2124690577" sldId="688"/>
            <ac:spMk id="8" creationId="{09588DA8-065E-4F6F-8EFD-43104AB2E0CF}"/>
          </ac:spMkLst>
        </pc:spChg>
        <pc:spChg chg="add">
          <ac:chgData name="Alejandro" userId="d318735d-b8e5-4f1a-b3a1-33090e35db06" providerId="ADAL" clId="{F5B953ED-52A5-4DDC-B605-44D8BD85C330}" dt="2021-02-23T17:14:16.376" v="29786" actId="26606"/>
          <ac:spMkLst>
            <pc:docMk/>
            <pc:sldMk cId="2124690577" sldId="688"/>
            <ac:spMk id="10" creationId="{C4285719-470E-454C-AF62-8323075F1F5B}"/>
          </ac:spMkLst>
        </pc:spChg>
        <pc:spChg chg="add">
          <ac:chgData name="Alejandro" userId="d318735d-b8e5-4f1a-b3a1-33090e35db06" providerId="ADAL" clId="{F5B953ED-52A5-4DDC-B605-44D8BD85C330}" dt="2021-02-23T17:14:16.376" v="29786" actId="26606"/>
          <ac:spMkLst>
            <pc:docMk/>
            <pc:sldMk cId="2124690577" sldId="688"/>
            <ac:spMk id="12" creationId="{CD9FE4EF-C4D8-49A0-B2FF-81D8DB7D8A24}"/>
          </ac:spMkLst>
        </pc:spChg>
        <pc:spChg chg="add">
          <ac:chgData name="Alejandro" userId="d318735d-b8e5-4f1a-b3a1-33090e35db06" providerId="ADAL" clId="{F5B953ED-52A5-4DDC-B605-44D8BD85C330}" dt="2021-02-23T17:14:16.376" v="29786" actId="26606"/>
          <ac:spMkLst>
            <pc:docMk/>
            <pc:sldMk cId="2124690577" sldId="688"/>
            <ac:spMk id="14" creationId="{4300840D-0A0B-4512-BACA-B439D5B9C57C}"/>
          </ac:spMkLst>
        </pc:spChg>
        <pc:spChg chg="add">
          <ac:chgData name="Alejandro" userId="d318735d-b8e5-4f1a-b3a1-33090e35db06" providerId="ADAL" clId="{F5B953ED-52A5-4DDC-B605-44D8BD85C330}" dt="2021-02-23T17:14:16.376" v="29786" actId="26606"/>
          <ac:spMkLst>
            <pc:docMk/>
            <pc:sldMk cId="2124690577" sldId="688"/>
            <ac:spMk id="16" creationId="{D2B78728-A580-49A7-84F9-6EF6F583ADE0}"/>
          </ac:spMkLst>
        </pc:spChg>
        <pc:spChg chg="add">
          <ac:chgData name="Alejandro" userId="d318735d-b8e5-4f1a-b3a1-33090e35db06" providerId="ADAL" clId="{F5B953ED-52A5-4DDC-B605-44D8BD85C330}" dt="2021-02-23T17:14:16.376" v="29786" actId="26606"/>
          <ac:spMkLst>
            <pc:docMk/>
            <pc:sldMk cId="2124690577" sldId="688"/>
            <ac:spMk id="18" creationId="{38FAA1A1-D861-433F-88FA-1E9D6FD31D11}"/>
          </ac:spMkLst>
        </pc:spChg>
        <pc:spChg chg="add">
          <ac:chgData name="Alejandro" userId="d318735d-b8e5-4f1a-b3a1-33090e35db06" providerId="ADAL" clId="{F5B953ED-52A5-4DDC-B605-44D8BD85C330}" dt="2021-02-23T17:14:16.376" v="29786" actId="26606"/>
          <ac:spMkLst>
            <pc:docMk/>
            <pc:sldMk cId="2124690577" sldId="688"/>
            <ac:spMk id="20" creationId="{8D71EDA1-87BF-4D5D-AB79-F346FD19278A}"/>
          </ac:spMkLst>
        </pc:spChg>
      </pc:sldChg>
      <pc:sldChg chg="addSp delSp modSp add mod ord">
        <pc:chgData name="Alejandro" userId="d318735d-b8e5-4f1a-b3a1-33090e35db06" providerId="ADAL" clId="{F5B953ED-52A5-4DDC-B605-44D8BD85C330}" dt="2021-02-23T17:44:20.191" v="30223" actId="20577"/>
        <pc:sldMkLst>
          <pc:docMk/>
          <pc:sldMk cId="1609332754" sldId="689"/>
        </pc:sldMkLst>
        <pc:spChg chg="mod">
          <ac:chgData name="Alejandro" userId="d318735d-b8e5-4f1a-b3a1-33090e35db06" providerId="ADAL" clId="{F5B953ED-52A5-4DDC-B605-44D8BD85C330}" dt="2021-02-23T17:44:20.191" v="30223" actId="20577"/>
          <ac:spMkLst>
            <pc:docMk/>
            <pc:sldMk cId="1609332754" sldId="689"/>
            <ac:spMk id="2" creationId="{88AEA14C-5323-49DF-9064-21A9EE43D9CF}"/>
          </ac:spMkLst>
        </pc:spChg>
        <pc:spChg chg="add del mod">
          <ac:chgData name="Alejandro" userId="d318735d-b8e5-4f1a-b3a1-33090e35db06" providerId="ADAL" clId="{F5B953ED-52A5-4DDC-B605-44D8BD85C330}" dt="2021-02-23T17:12:50.285" v="29751" actId="478"/>
          <ac:spMkLst>
            <pc:docMk/>
            <pc:sldMk cId="1609332754" sldId="689"/>
            <ac:spMk id="7" creationId="{CA832C42-CE0A-43F5-8DA9-73602FA776AD}"/>
          </ac:spMkLst>
        </pc:spChg>
        <pc:spChg chg="del mod">
          <ac:chgData name="Alejandro" userId="d318735d-b8e5-4f1a-b3a1-33090e35db06" providerId="ADAL" clId="{F5B953ED-52A5-4DDC-B605-44D8BD85C330}" dt="2021-02-23T16:54:44.299" v="29238" actId="478"/>
          <ac:spMkLst>
            <pc:docMk/>
            <pc:sldMk cId="1609332754" sldId="689"/>
            <ac:spMk id="9" creationId="{DADF403D-15BD-46E6-8A2A-C9E0A3C64F9C}"/>
          </ac:spMkLst>
        </pc:spChg>
        <pc:spChg chg="add mod">
          <ac:chgData name="Alejandro" userId="d318735d-b8e5-4f1a-b3a1-33090e35db06" providerId="ADAL" clId="{F5B953ED-52A5-4DDC-B605-44D8BD85C330}" dt="2021-02-23T17:01:18.590" v="29379" actId="20577"/>
          <ac:spMkLst>
            <pc:docMk/>
            <pc:sldMk cId="1609332754" sldId="689"/>
            <ac:spMk id="10" creationId="{56410F7A-390A-43B4-9D9E-59F8FC4E68AA}"/>
          </ac:spMkLst>
        </pc:spChg>
        <pc:spChg chg="mod">
          <ac:chgData name="Alejandro" userId="d318735d-b8e5-4f1a-b3a1-33090e35db06" providerId="ADAL" clId="{F5B953ED-52A5-4DDC-B605-44D8BD85C330}" dt="2021-02-23T17:13:22.864" v="29755" actId="313"/>
          <ac:spMkLst>
            <pc:docMk/>
            <pc:sldMk cId="1609332754" sldId="689"/>
            <ac:spMk id="11" creationId="{0D18BF57-CBA5-43AD-BE50-68BA93BFB54E}"/>
          </ac:spMkLst>
        </pc:spChg>
        <pc:spChg chg="add mod">
          <ac:chgData name="Alejandro" userId="d318735d-b8e5-4f1a-b3a1-33090e35db06" providerId="ADAL" clId="{F5B953ED-52A5-4DDC-B605-44D8BD85C330}" dt="2021-02-23T17:13:03.578" v="29754" actId="1076"/>
          <ac:spMkLst>
            <pc:docMk/>
            <pc:sldMk cId="1609332754" sldId="689"/>
            <ac:spMk id="12" creationId="{A5FDECE5-BEE1-43AD-B0AC-CCFF7BD2C882}"/>
          </ac:spMkLst>
        </pc:spChg>
        <pc:spChg chg="add mod">
          <ac:chgData name="Alejandro" userId="d318735d-b8e5-4f1a-b3a1-33090e35db06" providerId="ADAL" clId="{F5B953ED-52A5-4DDC-B605-44D8BD85C330}" dt="2021-02-23T17:13:00.421" v="29753" actId="1076"/>
          <ac:spMkLst>
            <pc:docMk/>
            <pc:sldMk cId="1609332754" sldId="689"/>
            <ac:spMk id="15" creationId="{0C22D61A-8E70-4683-BCAC-B572D43AC9C7}"/>
          </ac:spMkLst>
        </pc:spChg>
        <pc:spChg chg="del">
          <ac:chgData name="Alejandro" userId="d318735d-b8e5-4f1a-b3a1-33090e35db06" providerId="ADAL" clId="{F5B953ED-52A5-4DDC-B605-44D8BD85C330}" dt="2021-02-23T16:54:47.229" v="29239" actId="478"/>
          <ac:spMkLst>
            <pc:docMk/>
            <pc:sldMk cId="1609332754" sldId="689"/>
            <ac:spMk id="16" creationId="{CFBC68BB-16D5-4C8C-AE99-FEF480EC4641}"/>
          </ac:spMkLst>
        </pc:spChg>
        <pc:spChg chg="add del mod">
          <ac:chgData name="Alejandro" userId="d318735d-b8e5-4f1a-b3a1-33090e35db06" providerId="ADAL" clId="{F5B953ED-52A5-4DDC-B605-44D8BD85C330}" dt="2021-02-23T17:12:47.486" v="29750" actId="478"/>
          <ac:spMkLst>
            <pc:docMk/>
            <pc:sldMk cId="1609332754" sldId="689"/>
            <ac:spMk id="17" creationId="{1772DFD3-BA68-43BB-A19A-2039B041EF51}"/>
          </ac:spMkLst>
        </pc:spChg>
        <pc:spChg chg="del">
          <ac:chgData name="Alejandro" userId="d318735d-b8e5-4f1a-b3a1-33090e35db06" providerId="ADAL" clId="{F5B953ED-52A5-4DDC-B605-44D8BD85C330}" dt="2021-02-23T16:54:52.354" v="29240" actId="478"/>
          <ac:spMkLst>
            <pc:docMk/>
            <pc:sldMk cId="1609332754" sldId="689"/>
            <ac:spMk id="19" creationId="{298064F0-37C2-4F11-9AEA-8766FF9BDEC2}"/>
          </ac:spMkLst>
        </pc:spChg>
      </pc:sldChg>
      <pc:sldChg chg="addSp delSp modSp new mod ord setBg">
        <pc:chgData name="Alejandro" userId="d318735d-b8e5-4f1a-b3a1-33090e35db06" providerId="ADAL" clId="{F5B953ED-52A5-4DDC-B605-44D8BD85C330}" dt="2021-02-23T17:43:57.166" v="30203" actId="21"/>
        <pc:sldMkLst>
          <pc:docMk/>
          <pc:sldMk cId="4084167411" sldId="690"/>
        </pc:sldMkLst>
        <pc:spChg chg="mod">
          <ac:chgData name="Alejandro" userId="d318735d-b8e5-4f1a-b3a1-33090e35db06" providerId="ADAL" clId="{F5B953ED-52A5-4DDC-B605-44D8BD85C330}" dt="2021-02-23T17:26:44.804" v="30194" actId="14100"/>
          <ac:spMkLst>
            <pc:docMk/>
            <pc:sldMk cId="4084167411" sldId="690"/>
            <ac:spMk id="2" creationId="{E17E8426-07A8-4D9F-90AF-61A60418C9E9}"/>
          </ac:spMkLst>
        </pc:spChg>
        <pc:spChg chg="mod">
          <ac:chgData name="Alejandro" userId="d318735d-b8e5-4f1a-b3a1-33090e35db06" providerId="ADAL" clId="{F5B953ED-52A5-4DDC-B605-44D8BD85C330}" dt="2021-02-23T17:26:36.361" v="30192" actId="403"/>
          <ac:spMkLst>
            <pc:docMk/>
            <pc:sldMk cId="4084167411" sldId="690"/>
            <ac:spMk id="3" creationId="{2E4CBBBD-F555-481B-9961-C94EBF56061A}"/>
          </ac:spMkLst>
        </pc:spChg>
        <pc:spChg chg="add del mod">
          <ac:chgData name="Alejandro" userId="d318735d-b8e5-4f1a-b3a1-33090e35db06" providerId="ADAL" clId="{F5B953ED-52A5-4DDC-B605-44D8BD85C330}" dt="2021-02-23T17:25:56.546" v="30187" actId="21"/>
          <ac:spMkLst>
            <pc:docMk/>
            <pc:sldMk cId="4084167411" sldId="690"/>
            <ac:spMk id="4" creationId="{0D21D1A9-E09D-44E6-81A2-A4A1DFDFC3A0}"/>
          </ac:spMkLst>
        </pc:spChg>
        <pc:spChg chg="add">
          <ac:chgData name="Alejandro" userId="d318735d-b8e5-4f1a-b3a1-33090e35db06" providerId="ADAL" clId="{F5B953ED-52A5-4DDC-B605-44D8BD85C330}" dt="2021-02-23T17:26:10.986" v="30188" actId="26606"/>
          <ac:spMkLst>
            <pc:docMk/>
            <pc:sldMk cId="4084167411" sldId="690"/>
            <ac:spMk id="8" creationId="{979E27D9-03C7-44E2-9FF8-15D0C8506AF7}"/>
          </ac:spMkLst>
        </pc:spChg>
        <pc:spChg chg="add mod">
          <ac:chgData name="Alejandro" userId="d318735d-b8e5-4f1a-b3a1-33090e35db06" providerId="ADAL" clId="{F5B953ED-52A5-4DDC-B605-44D8BD85C330}" dt="2021-02-23T17:43:57.166" v="30203" actId="21"/>
          <ac:spMkLst>
            <pc:docMk/>
            <pc:sldMk cId="4084167411" sldId="690"/>
            <ac:spMk id="9" creationId="{1327AF3E-C570-47C7-8E6A-715532274D69}"/>
          </ac:spMkLst>
        </pc:spChg>
        <pc:spChg chg="add">
          <ac:chgData name="Alejandro" userId="d318735d-b8e5-4f1a-b3a1-33090e35db06" providerId="ADAL" clId="{F5B953ED-52A5-4DDC-B605-44D8BD85C330}" dt="2021-02-23T17:26:10.986" v="30188" actId="26606"/>
          <ac:spMkLst>
            <pc:docMk/>
            <pc:sldMk cId="4084167411" sldId="690"/>
            <ac:spMk id="10" creationId="{EEBF1590-3B36-48EE-A89D-3B6F3CB256AB}"/>
          </ac:spMkLst>
        </pc:spChg>
        <pc:spChg chg="add">
          <ac:chgData name="Alejandro" userId="d318735d-b8e5-4f1a-b3a1-33090e35db06" providerId="ADAL" clId="{F5B953ED-52A5-4DDC-B605-44D8BD85C330}" dt="2021-02-23T17:26:10.986" v="30188" actId="26606"/>
          <ac:spMkLst>
            <pc:docMk/>
            <pc:sldMk cId="4084167411" sldId="690"/>
            <ac:spMk id="12" creationId="{AC8F6C8C-AB5A-4548-942D-E3FD40ACBC49}"/>
          </ac:spMkLst>
        </pc:spChg>
      </pc:sldChg>
      <pc:sldChg chg="addSp delSp modSp add mod ord">
        <pc:chgData name="Alejandro" userId="d318735d-b8e5-4f1a-b3a1-33090e35db06" providerId="ADAL" clId="{F5B953ED-52A5-4DDC-B605-44D8BD85C330}" dt="2021-02-23T17:48:14.432" v="30378" actId="20577"/>
        <pc:sldMkLst>
          <pc:docMk/>
          <pc:sldMk cId="1897014882" sldId="691"/>
        </pc:sldMkLst>
        <pc:spChg chg="mod">
          <ac:chgData name="Alejandro" userId="d318735d-b8e5-4f1a-b3a1-33090e35db06" providerId="ADAL" clId="{F5B953ED-52A5-4DDC-B605-44D8BD85C330}" dt="2021-02-23T17:44:29.110" v="30233" actId="20577"/>
          <ac:spMkLst>
            <pc:docMk/>
            <pc:sldMk cId="1897014882" sldId="691"/>
            <ac:spMk id="2" creationId="{88AEA14C-5323-49DF-9064-21A9EE43D9CF}"/>
          </ac:spMkLst>
        </pc:spChg>
        <pc:spChg chg="mod">
          <ac:chgData name="Alejandro" userId="d318735d-b8e5-4f1a-b3a1-33090e35db06" providerId="ADAL" clId="{F5B953ED-52A5-4DDC-B605-44D8BD85C330}" dt="2021-02-23T17:48:14.432" v="30378" actId="20577"/>
          <ac:spMkLst>
            <pc:docMk/>
            <pc:sldMk cId="1897014882" sldId="691"/>
            <ac:spMk id="4" creationId="{DF139E46-FC1F-4B82-83C7-7A947C1E3732}"/>
          </ac:spMkLst>
        </pc:spChg>
        <pc:spChg chg="del">
          <ac:chgData name="Alejandro" userId="d318735d-b8e5-4f1a-b3a1-33090e35db06" providerId="ADAL" clId="{F5B953ED-52A5-4DDC-B605-44D8BD85C330}" dt="2021-02-23T17:23:46.093" v="30139" actId="478"/>
          <ac:spMkLst>
            <pc:docMk/>
            <pc:sldMk cId="1897014882" sldId="691"/>
            <ac:spMk id="10" creationId="{56410F7A-390A-43B4-9D9E-59F8FC4E68AA}"/>
          </ac:spMkLst>
        </pc:spChg>
        <pc:spChg chg="mod">
          <ac:chgData name="Alejandro" userId="d318735d-b8e5-4f1a-b3a1-33090e35db06" providerId="ADAL" clId="{F5B953ED-52A5-4DDC-B605-44D8BD85C330}" dt="2021-02-23T17:44:35.496" v="30234" actId="6549"/>
          <ac:spMkLst>
            <pc:docMk/>
            <pc:sldMk cId="1897014882" sldId="691"/>
            <ac:spMk id="11" creationId="{0D18BF57-CBA5-43AD-BE50-68BA93BFB54E}"/>
          </ac:spMkLst>
        </pc:spChg>
        <pc:spChg chg="del">
          <ac:chgData name="Alejandro" userId="d318735d-b8e5-4f1a-b3a1-33090e35db06" providerId="ADAL" clId="{F5B953ED-52A5-4DDC-B605-44D8BD85C330}" dt="2021-02-23T17:23:46.093" v="30139" actId="478"/>
          <ac:spMkLst>
            <pc:docMk/>
            <pc:sldMk cId="1897014882" sldId="691"/>
            <ac:spMk id="12" creationId="{A5FDECE5-BEE1-43AD-B0AC-CCFF7BD2C882}"/>
          </ac:spMkLst>
        </pc:spChg>
        <pc:spChg chg="add del mod">
          <ac:chgData name="Alejandro" userId="d318735d-b8e5-4f1a-b3a1-33090e35db06" providerId="ADAL" clId="{F5B953ED-52A5-4DDC-B605-44D8BD85C330}" dt="2021-02-23T17:24:57.455" v="30165" actId="21"/>
          <ac:spMkLst>
            <pc:docMk/>
            <pc:sldMk cId="1897014882" sldId="691"/>
            <ac:spMk id="13" creationId="{8CE952E6-0C70-44B6-8BA9-B9BA77A1189F}"/>
          </ac:spMkLst>
        </pc:spChg>
        <pc:spChg chg="del">
          <ac:chgData name="Alejandro" userId="d318735d-b8e5-4f1a-b3a1-33090e35db06" providerId="ADAL" clId="{F5B953ED-52A5-4DDC-B605-44D8BD85C330}" dt="2021-02-23T17:23:46.093" v="30139" actId="478"/>
          <ac:spMkLst>
            <pc:docMk/>
            <pc:sldMk cId="1897014882" sldId="691"/>
            <ac:spMk id="15" creationId="{0C22D61A-8E70-4683-BCAC-B572D43AC9C7}"/>
          </ac:spMkLst>
        </pc:spChg>
        <pc:spChg chg="add del">
          <ac:chgData name="Alejandro" userId="d318735d-b8e5-4f1a-b3a1-33090e35db06" providerId="ADAL" clId="{F5B953ED-52A5-4DDC-B605-44D8BD85C330}" dt="2021-02-23T17:44:06.096" v="30205" actId="22"/>
          <ac:spMkLst>
            <pc:docMk/>
            <pc:sldMk cId="1897014882" sldId="691"/>
            <ac:spMk id="16" creationId="{3C1A108B-692B-455C-A30F-9E0BCD99B88E}"/>
          </ac:spMkLst>
        </pc:spChg>
        <pc:spChg chg="add mod">
          <ac:chgData name="Alejandro" userId="d318735d-b8e5-4f1a-b3a1-33090e35db06" providerId="ADAL" clId="{F5B953ED-52A5-4DDC-B605-44D8BD85C330}" dt="2021-02-23T17:46:21.710" v="30263" actId="1076"/>
          <ac:spMkLst>
            <pc:docMk/>
            <pc:sldMk cId="1897014882" sldId="691"/>
            <ac:spMk id="17" creationId="{1FBED305-74EF-483B-BC46-64B9FC1CA6ED}"/>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hyperlink" Target="https://git-scm.com/" TargetMode="Externa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hyperlink" Target="https://webpack.js.org/" TargetMode="External"/><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hyperlink" Target="https://github.com/" TargetMode="External"/><Relationship Id="rId9" Type="http://schemas.openxmlformats.org/officeDocument/2006/relationships/image" Target="../media/image40.svg"/><Relationship Id="rId14" Type="http://schemas.openxmlformats.org/officeDocument/2006/relationships/image" Target="../media/image45.png"/></Relationships>
</file>

<file path=ppt/diagrams/_rels/data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3.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2.svg"/><Relationship Id="rId12" Type="http://schemas.openxmlformats.org/officeDocument/2006/relationships/hyperlink" Target="https://github.com/" TargetMode="External"/><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1.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 Id="rId1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dirty="0"/>
            <a:t>Angular 7</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Mejoras del CLI (avisos) Mejoras de rendimiento</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dirty="0"/>
            <a:t>La proyección de contenido admite elementos de Angular</a:t>
          </a:r>
          <a:endParaRPr lang="en-US" dirty="0"/>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dirty="0"/>
            <a:t>Cambios en Material</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8</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rendimiento, compilador y ejecución (</a:t>
          </a:r>
          <a:r>
            <a:rPr lang="es-ES" dirty="0" err="1"/>
            <a:t>view-engine</a:t>
          </a:r>
          <a:r>
            <a:rPr lang="es-ES" dirty="0"/>
            <a:t> &amp; </a:t>
          </a:r>
          <a:r>
            <a:rPr lang="es-ES" dirty="0" err="1"/>
            <a:t>ivy</a:t>
          </a:r>
          <a:r>
            <a:rPr lang="es-ES" dirty="0"/>
            <a:t>)</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en </a:t>
          </a:r>
          <a:r>
            <a:rPr lang="es-ES" dirty="0" err="1"/>
            <a:t>webWorkers</a:t>
          </a:r>
          <a:r>
            <a:rPr lang="es-ES" dirty="0"/>
            <a:t> y </a:t>
          </a:r>
          <a:r>
            <a:rPr lang="es-ES" dirty="0" err="1"/>
            <a:t>serviceWorkers</a:t>
          </a:r>
          <a:r>
            <a:rPr lang="es-ES" dirty="0"/>
            <a:t>, </a:t>
          </a:r>
          <a:r>
            <a:rPr lang="es-ES" dirty="0" err="1"/>
            <a:t>forms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50A89C76-CEA5-4438-B4ED-2B0F86CD4E46}">
      <dgm:prSet/>
      <dgm:spPr/>
      <dgm:t>
        <a:bodyPr/>
        <a:lstStyle/>
        <a:p>
          <a:r>
            <a:rPr lang="es-ES" dirty="0"/>
            <a:t>Carga diferencial (</a:t>
          </a:r>
          <a:r>
            <a:rPr lang="es-ES" dirty="0" err="1"/>
            <a:t>bundles</a:t>
          </a:r>
          <a:r>
            <a:rPr lang="es-ES" dirty="0"/>
            <a:t> antiguos y modernos)</a:t>
          </a:r>
          <a:endParaRPr lang="en-US" dirty="0"/>
        </a:p>
      </dgm:t>
    </dgm:pt>
    <dgm:pt modelId="{886183FF-2086-4DD2-8807-DD24084B7382}" type="parTrans" cxnId="{5A55E117-C3C6-4267-930B-1AE0EE6C68B1}">
      <dgm:prSet/>
      <dgm:spPr/>
      <dgm:t>
        <a:bodyPr/>
        <a:lstStyle/>
        <a:p>
          <a:endParaRPr lang="es-ES"/>
        </a:p>
      </dgm:t>
    </dgm:pt>
    <dgm:pt modelId="{DDEAC6BA-4C8E-4EF6-A059-90A533F80FF5}" type="sibTrans" cxnId="{5A55E117-C3C6-4267-930B-1AE0EE6C68B1}">
      <dgm:prSet/>
      <dgm:spPr/>
      <dgm:t>
        <a:bodyPr/>
        <a:lstStyle/>
        <a:p>
          <a:endParaRPr lang="es-ES"/>
        </a:p>
      </dgm:t>
    </dgm:pt>
    <dgm:pt modelId="{43322E1A-EF27-41DF-AFFA-472284663450}">
      <dgm:prSet/>
      <dgm:spPr/>
      <dgm:t>
        <a:bodyPr/>
        <a:lstStyle/>
        <a:p>
          <a:r>
            <a:rPr lang="es-ES" dirty="0"/>
            <a:t>Novedades en el código </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7D69AA97-2108-46A9-9F7C-C66EF6337C7B}">
      <dgm:prSet/>
      <dgm:spPr/>
      <dgm:t>
        <a:bodyPr/>
        <a:lstStyle/>
        <a:p>
          <a:r>
            <a:rPr lang="es-ES" dirty="0"/>
            <a:t>Nuevo formato en el </a:t>
          </a:r>
          <a:r>
            <a:rPr lang="es-ES" dirty="0" err="1"/>
            <a:t>lazzy-routing</a:t>
          </a:r>
          <a:r>
            <a:rPr lang="es-ES" dirty="0"/>
            <a:t> (‘</a:t>
          </a:r>
          <a:r>
            <a:rPr lang="es-ES" dirty="0" err="1"/>
            <a:t>Ivy</a:t>
          </a:r>
          <a:r>
            <a:rPr lang="es-ES" dirty="0"/>
            <a:t>’)</a:t>
          </a:r>
          <a:endParaRPr lang="en-US" dirty="0"/>
        </a:p>
      </dgm:t>
    </dgm:pt>
    <dgm:pt modelId="{BF1AC907-1234-4EAF-953A-F1089AB39844}" type="parTrans" cxnId="{06C04D33-D27A-4858-8E94-8A93D913799D}">
      <dgm:prSet/>
      <dgm:spPr/>
      <dgm:t>
        <a:bodyPr/>
        <a:lstStyle/>
        <a:p>
          <a:endParaRPr lang="es-ES"/>
        </a:p>
      </dgm:t>
    </dgm:pt>
    <dgm:pt modelId="{544A4D7C-2874-4E52-9D3B-0D10C8B6483C}" type="sibTrans" cxnId="{06C04D33-D27A-4858-8E94-8A93D913799D}">
      <dgm:prSet/>
      <dgm:spPr/>
      <dgm:t>
        <a:bodyPr/>
        <a:lstStyle/>
        <a:p>
          <a:endParaRPr lang="es-ES"/>
        </a:p>
      </dgm:t>
    </dgm:pt>
    <dgm:pt modelId="{FE785A08-0DBC-4D37-AC69-5FF7D0FEEF57}">
      <dgm:prSet/>
      <dgm:spPr/>
      <dgm:t>
        <a:bodyPr/>
        <a:lstStyle/>
        <a:p>
          <a:r>
            <a:rPr lang="es-ES" dirty="0" err="1"/>
            <a:t>ViewChild</a:t>
          </a:r>
          <a:r>
            <a:rPr lang="es-ES" dirty="0"/>
            <a:t> / </a:t>
          </a:r>
          <a:r>
            <a:rPr lang="es-ES" dirty="0" err="1"/>
            <a:t>ContentChild</a:t>
          </a:r>
          <a:r>
            <a:rPr lang="es-ES" dirty="0"/>
            <a:t> nuevos parámetros</a:t>
          </a:r>
          <a:endParaRPr lang="en-US" dirty="0"/>
        </a:p>
      </dgm:t>
    </dgm:pt>
    <dgm:pt modelId="{BAC4A2C0-40B8-42EF-8044-8B990A5E35DE}" type="parTrans" cxnId="{86A9451D-6EA5-4F95-99B1-7A78CFE33D1F}">
      <dgm:prSet/>
      <dgm:spPr/>
      <dgm:t>
        <a:bodyPr/>
        <a:lstStyle/>
        <a:p>
          <a:endParaRPr lang="es-ES"/>
        </a:p>
      </dgm:t>
    </dgm:pt>
    <dgm:pt modelId="{0E92F451-ADE7-46D9-AB59-0C467BE8DEB3}" type="sibTrans" cxnId="{86A9451D-6EA5-4F95-99B1-7A78CFE33D1F}">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2">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8667F6AF-0426-4FB9-9FF3-137E353EFA8F}" type="pres">
      <dgm:prSet presAssocID="{F33F0BC6-4A04-4871-980B-BC4ED6CBC295}" presName="parentText" presStyleLbl="node1" presStyleIdx="1" presStyleCnt="2" custLinFactNeighborX="-21467" custLinFactNeighborY="990">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5A55E117-C3C6-4267-930B-1AE0EE6C68B1}" srcId="{4FC19E5D-FC57-4498-ABCD-0F9559DE9F32}" destId="{50A89C76-CEA5-4438-B4ED-2B0F86CD4E46}" srcOrd="0" destOrd="0" parTransId="{886183FF-2086-4DD2-8807-DD24084B7382}" sibTransId="{DDEAC6BA-4C8E-4EF6-A059-90A533F80FF5}"/>
    <dgm:cxn modelId="{86A9451D-6EA5-4F95-99B1-7A78CFE33D1F}" srcId="{43322E1A-EF27-41DF-AFFA-472284663450}" destId="{FE785A08-0DBC-4D37-AC69-5FF7D0FEEF57}" srcOrd="1" destOrd="0" parTransId="{BAC4A2C0-40B8-42EF-8044-8B990A5E35DE}" sibTransId="{0E92F451-ADE7-46D9-AB59-0C467BE8DEB3}"/>
    <dgm:cxn modelId="{5E3D272A-F19E-4427-94DF-0D706F054C13}" type="presOf" srcId="{4FC19E5D-FC57-4498-ABCD-0F9559DE9F32}" destId="{9D9F9C17-546C-444B-9D7B-F8FE5C33CAE4}"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06C04D33-D27A-4858-8E94-8A93D913799D}" srcId="{43322E1A-EF27-41DF-AFFA-472284663450}" destId="{7D69AA97-2108-46A9-9F7C-C66EF6337C7B}" srcOrd="0" destOrd="0" parTransId="{BF1AC907-1234-4EAF-953A-F1089AB39844}" sibTransId="{544A4D7C-2874-4E52-9D3B-0D10C8B6483C}"/>
    <dgm:cxn modelId="{5842955D-0A56-4338-B812-4CEDA31311B1}" type="presOf" srcId="{50A89C76-CEA5-4438-B4ED-2B0F86CD4E46}" destId="{9D9F9C17-546C-444B-9D7B-F8FE5C33CAE4}" srcOrd="0" destOrd="1"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F014365A-7AB6-457C-9744-EDC50E167350}" type="presOf" srcId="{FE785A08-0DBC-4D37-AC69-5FF7D0FEEF57}" destId="{9D9F9C17-546C-444B-9D7B-F8FE5C33CAE4}" srcOrd="0" destOrd="5" presId="urn:microsoft.com/office/officeart/2005/8/layout/vList2"/>
    <dgm:cxn modelId="{5046397A-DD52-4849-BD03-7E8962CD7CB6}" srcId="{B0490776-A11F-4777-80F9-4C03F436EFA0}" destId="{61CC2111-B8F4-4519-818E-4FE59C25466A}" srcOrd="1" destOrd="0" parTransId="{807C321F-A3DA-48AB-B5A2-D2C5EA518ABE}" sibTransId="{146497FA-ECD8-4795-A8FF-080C38616707}"/>
    <dgm:cxn modelId="{52746C80-901B-4EFB-831A-69E875169C73}" type="presOf" srcId="{43322E1A-EF27-41DF-AFFA-472284663450}" destId="{9D9F9C17-546C-444B-9D7B-F8FE5C33CAE4}" srcOrd="0" destOrd="3" presId="urn:microsoft.com/office/officeart/2005/8/layout/vList2"/>
    <dgm:cxn modelId="{A53AC188-ECC3-45C4-9FE1-6EDCAAEE033E}" type="presOf" srcId="{7D69AA97-2108-46A9-9F7C-C66EF6337C7B}" destId="{9D9F9C17-546C-444B-9D7B-F8FE5C33CAE4}" srcOrd="0" destOrd="4"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22FA75A8-E13A-495F-A2A8-405E4F42ABA6}" type="presOf" srcId="{574C641E-AE1E-476E-A224-3770FA4F6119}" destId="{9D9F9C17-546C-444B-9D7B-F8FE5C33CAE4}" srcOrd="0" destOrd="2"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673D6AD1-69E7-42D7-A2BB-287D8FE74515}" type="presParOf" srcId="{249FDCFD-9B2D-4967-A427-30BFB8D230D9}" destId="{8667F6AF-0426-4FB9-9FF3-137E353EFA8F}" srcOrd="2" destOrd="0" presId="urn:microsoft.com/office/officeart/2005/8/layout/vList2"/>
    <dgm:cxn modelId="{CCE8C4DE-F7B8-466C-AD12-A0B5DEFB41D4}" type="presParOf" srcId="{249FDCFD-9B2D-4967-A427-30BFB8D230D9}" destId="{9D9F9C17-546C-444B-9D7B-F8FE5C33CAE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B0490776-A11F-4777-80F9-4C03F436EFA0}">
      <dgm:prSet/>
      <dgm:spPr/>
      <dgm:t>
        <a:bodyPr/>
        <a:lstStyle/>
        <a:p>
          <a:r>
            <a:rPr lang="es-ES" dirty="0"/>
            <a:t>Angular 9</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Motor de compilación-ejecución “</a:t>
          </a:r>
          <a:r>
            <a:rPr lang="es-ES" dirty="0" err="1"/>
            <a:t>Ivy</a:t>
          </a:r>
          <a:r>
            <a:rPr lang="es-ES" dirty="0"/>
            <a:t>” en todas las aplicaciones</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08E9CFC8-653E-4A5B-9970-8050273F2E00}">
      <dgm:prSet/>
      <dgm:spPr/>
      <dgm:t>
        <a:bodyPr/>
        <a:lstStyle/>
        <a:p>
          <a:r>
            <a:rPr lang="es-ES" dirty="0"/>
            <a:t>Soporte de YouTube y Google </a:t>
          </a:r>
          <a:r>
            <a:rPr lang="es-ES" dirty="0" err="1"/>
            <a:t>Maps</a:t>
          </a:r>
          <a:r>
            <a:rPr lang="es-ES" dirty="0"/>
            <a:t> en componentes</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10 </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de rendimiento, compilador, CLI</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para la migración de versiones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43322E1A-EF27-41DF-AFFA-472284663450}">
      <dgm:prSet/>
      <dgm:spPr/>
      <dgm:t>
        <a:bodyPr/>
        <a:lstStyle/>
        <a:p>
          <a:r>
            <a:rPr lang="es-ES" dirty="0"/>
            <a:t>Posibilidad de activar un modo estricto en los proyectos</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63EB1CA9-3ACB-4EAF-9DAF-40A2F53C6E52}">
      <dgm:prSet/>
      <dgm:spPr/>
      <dgm:t>
        <a:bodyPr/>
        <a:lstStyle/>
        <a:p>
          <a:r>
            <a:rPr lang="es-ES" dirty="0"/>
            <a:t>Mejoras en el IDE de VSC (Angular </a:t>
          </a:r>
          <a:r>
            <a:rPr lang="es-ES" dirty="0" err="1"/>
            <a:t>language</a:t>
          </a:r>
          <a:r>
            <a:rPr lang="es-ES" dirty="0"/>
            <a:t> </a:t>
          </a:r>
          <a:r>
            <a:rPr lang="es-ES" dirty="0" err="1"/>
            <a:t>service</a:t>
          </a:r>
          <a:r>
            <a:rPr lang="es-ES" dirty="0"/>
            <a:t>)</a:t>
          </a:r>
          <a:endParaRPr lang="en-US" dirty="0"/>
        </a:p>
      </dgm:t>
    </dgm:pt>
    <dgm:pt modelId="{A290FCCA-B63E-4326-A03B-9698AE4965A6}" type="parTrans" cxnId="{77437A96-EDB5-46D7-B8D1-092F76C5B111}">
      <dgm:prSet/>
      <dgm:spPr/>
      <dgm:t>
        <a:bodyPr/>
        <a:lstStyle/>
        <a:p>
          <a:endParaRPr lang="es-ES"/>
        </a:p>
      </dgm:t>
    </dgm:pt>
    <dgm:pt modelId="{4B3A2A03-FB2B-4365-A4A2-C4AE9A61997E}" type="sibTrans" cxnId="{77437A96-EDB5-46D7-B8D1-092F76C5B111}">
      <dgm:prSet/>
      <dgm:spPr/>
      <dgm:t>
        <a:bodyPr/>
        <a:lstStyle/>
        <a:p>
          <a:endParaRPr lang="es-ES"/>
        </a:p>
      </dgm:t>
    </dgm:pt>
    <dgm:pt modelId="{61CC2111-B8F4-4519-818E-4FE59C25466A}">
      <dgm:prSet/>
      <dgm:spPr/>
      <dgm:t>
        <a:bodyPr/>
        <a:lstStyle/>
        <a:p>
          <a:r>
            <a:rPr lang="es-ES" dirty="0"/>
            <a:t>Nuevas opciones para '</a:t>
          </a:r>
          <a:r>
            <a:rPr lang="es-ES" dirty="0" err="1"/>
            <a:t>providedIn</a:t>
          </a:r>
          <a:r>
            <a:rPr lang="es-ES" dirty="0"/>
            <a:t>’</a:t>
          </a:r>
          <a:endParaRPr lang="en-US" dirty="0"/>
        </a:p>
      </dgm:t>
    </dgm:pt>
    <dgm:pt modelId="{146497FA-ECD8-4795-A8FF-080C38616707}" type="sibTrans" cxnId="{5046397A-DD52-4849-BD03-7E8962CD7CB6}">
      <dgm:prSet/>
      <dgm:spPr/>
      <dgm:t>
        <a:bodyPr/>
        <a:lstStyle/>
        <a:p>
          <a:endParaRPr lang="en-US"/>
        </a:p>
      </dgm:t>
    </dgm:pt>
    <dgm:pt modelId="{807C321F-A3DA-48AB-B5A2-D2C5EA518ABE}" type="parTrans" cxnId="{5046397A-DD52-4849-BD03-7E8962CD7CB6}">
      <dgm:prSet/>
      <dgm:spPr/>
      <dgm:t>
        <a:bodyPr/>
        <a:lstStyle/>
        <a:p>
          <a:endParaRPr lang="en-US"/>
        </a:p>
      </dgm:t>
    </dgm:pt>
    <dgm:pt modelId="{7C669E22-4E19-4568-BA95-5726828006FC}">
      <dgm:prSet/>
      <dgm:spPr/>
      <dgm:t>
        <a:bodyPr/>
        <a:lstStyle/>
        <a:p>
          <a:r>
            <a:rPr lang="en-US" dirty="0" err="1"/>
            <a:t>Actualización</a:t>
          </a:r>
          <a:r>
            <a:rPr lang="en-US" dirty="0"/>
            <a:t> de </a:t>
          </a:r>
          <a:r>
            <a:rPr lang="es-ES" dirty="0"/>
            <a:t>Angular, CLI y Material</a:t>
          </a:r>
          <a:endParaRPr lang="en-US" dirty="0"/>
        </a:p>
      </dgm:t>
    </dgm:pt>
    <dgm:pt modelId="{16FCE1EA-66F5-48BA-9846-503885AB78D0}" type="parTrans" cxnId="{CDC1752E-634A-4C52-8866-A811C254C227}">
      <dgm:prSet/>
      <dgm:spPr/>
      <dgm:t>
        <a:bodyPr/>
        <a:lstStyle/>
        <a:p>
          <a:endParaRPr lang="es-ES"/>
        </a:p>
      </dgm:t>
    </dgm:pt>
    <dgm:pt modelId="{A3AA303A-F259-4C97-A7EF-17ED5A709625}" type="sibTrans" cxnId="{CDC1752E-634A-4C52-8866-A811C254C227}">
      <dgm:prSet/>
      <dgm:spPr/>
      <dgm:t>
        <a:bodyPr/>
        <a:lstStyle/>
        <a:p>
          <a:endParaRPr lang="es-ES"/>
        </a:p>
      </dgm:t>
    </dgm:pt>
    <dgm:pt modelId="{BF735EE7-2A20-4A09-8B91-B621302BBDB4}" type="pres">
      <dgm:prSet presAssocID="{71440537-532F-4F58-AC79-25CF345F3919}" presName="linear" presStyleCnt="0">
        <dgm:presLayoutVars>
          <dgm:animLvl val="lvl"/>
          <dgm:resizeHandles val="exact"/>
        </dgm:presLayoutVars>
      </dgm:prSet>
      <dgm:spPr/>
    </dgm:pt>
    <dgm:pt modelId="{7A8A7403-879B-4AED-B438-CA0C7FE1CEFC}" type="pres">
      <dgm:prSet presAssocID="{B0490776-A11F-4777-80F9-4C03F436EFA0}" presName="parentText" presStyleLbl="node1" presStyleIdx="0" presStyleCnt="2">
        <dgm:presLayoutVars>
          <dgm:chMax val="0"/>
          <dgm:bulletEnabled val="1"/>
        </dgm:presLayoutVars>
      </dgm:prSet>
      <dgm:spPr/>
    </dgm:pt>
    <dgm:pt modelId="{CDBBEDAF-46FA-4005-A280-5C0A78F17380}" type="pres">
      <dgm:prSet presAssocID="{B0490776-A11F-4777-80F9-4C03F436EFA0}" presName="childText" presStyleLbl="revTx" presStyleIdx="0" presStyleCnt="2">
        <dgm:presLayoutVars>
          <dgm:bulletEnabled val="1"/>
        </dgm:presLayoutVars>
      </dgm:prSet>
      <dgm:spPr/>
    </dgm:pt>
    <dgm:pt modelId="{9B43BCD7-4C4D-454F-9085-A4BCAD59CA4D}" type="pres">
      <dgm:prSet presAssocID="{F33F0BC6-4A04-4871-980B-BC4ED6CBC295}" presName="parentText" presStyleLbl="node1" presStyleIdx="1" presStyleCnt="2">
        <dgm:presLayoutVars>
          <dgm:chMax val="0"/>
          <dgm:bulletEnabled val="1"/>
        </dgm:presLayoutVars>
      </dgm:prSet>
      <dgm:spPr/>
    </dgm:pt>
    <dgm:pt modelId="{F6DF2F28-30DD-454F-B0FA-F6AD77743647}" type="pres">
      <dgm:prSet presAssocID="{F33F0BC6-4A04-4871-980B-BC4ED6CBC295}" presName="childText" presStyleLbl="revTx" presStyleIdx="1" presStyleCnt="2">
        <dgm:presLayoutVars>
          <dgm:bulletEnabled val="1"/>
        </dgm:presLayoutVars>
      </dgm:prSet>
      <dgm:spPr/>
    </dgm:pt>
  </dgm:ptLst>
  <dgm:cxnLst>
    <dgm:cxn modelId="{BD32D504-A1D2-4A98-993D-EEA186CFFB39}" type="presOf" srcId="{4FC19E5D-FC57-4498-ABCD-0F9559DE9F32}" destId="{F6DF2F28-30DD-454F-B0FA-F6AD77743647}" srcOrd="0" destOrd="0" presId="urn:microsoft.com/office/officeart/2005/8/layout/vList2"/>
    <dgm:cxn modelId="{0673060C-9B9B-4F5E-9EBB-4CD429E9F276}" srcId="{F33F0BC6-4A04-4871-980B-BC4ED6CBC295}" destId="{4FC19E5D-FC57-4498-ABCD-0F9559DE9F32}" srcOrd="0" destOrd="0" parTransId="{B8498320-19B9-4824-9D94-82218CDBE30A}" sibTransId="{D761D860-AFD3-40BE-B638-3589E1261E72}"/>
    <dgm:cxn modelId="{BC6F0D1E-6332-4111-B47A-817FA19B3608}" type="presOf" srcId="{F33F0BC6-4A04-4871-980B-BC4ED6CBC295}" destId="{9B43BCD7-4C4D-454F-9085-A4BCAD59CA4D}"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CDC1752E-634A-4C52-8866-A811C254C227}" srcId="{B0490776-A11F-4777-80F9-4C03F436EFA0}" destId="{7C669E22-4E19-4568-BA95-5726828006FC}" srcOrd="0" destOrd="0" parTransId="{16FCE1EA-66F5-48BA-9846-503885AB78D0}" sibTransId="{A3AA303A-F259-4C97-A7EF-17ED5A709625}"/>
    <dgm:cxn modelId="{87E00232-D3BD-4C0B-B46B-55752394B92A}" type="presOf" srcId="{5E7D9BA6-12AB-4E60-BC9E-9440812E4B9A}" destId="{CDBBEDAF-46FA-4005-A280-5C0A78F17380}" srcOrd="0" destOrd="1" presId="urn:microsoft.com/office/officeart/2005/8/layout/vList2"/>
    <dgm:cxn modelId="{E8719271-2EB0-427F-8045-20A46945207C}" srcId="{B0490776-A11F-4777-80F9-4C03F436EFA0}" destId="{5E7D9BA6-12AB-4E60-BC9E-9440812E4B9A}" srcOrd="1" destOrd="0" parTransId="{F006495C-71F0-4186-A208-1CE062268460}" sibTransId="{BCBCE3C6-3093-419B-9401-85196430B5C6}"/>
    <dgm:cxn modelId="{5046397A-DD52-4849-BD03-7E8962CD7CB6}" srcId="{B0490776-A11F-4777-80F9-4C03F436EFA0}" destId="{61CC2111-B8F4-4519-818E-4FE59C25466A}" srcOrd="2" destOrd="0" parTransId="{807C321F-A3DA-48AB-B5A2-D2C5EA518ABE}" sibTransId="{146497FA-ECD8-4795-A8FF-080C38616707}"/>
    <dgm:cxn modelId="{77437A96-EDB5-46D7-B8D1-092F76C5B111}" srcId="{B0490776-A11F-4777-80F9-4C03F436EFA0}" destId="{63EB1CA9-3ACB-4EAF-9DAF-40A2F53C6E52}" srcOrd="4" destOrd="0" parTransId="{A290FCCA-B63E-4326-A03B-9698AE4965A6}" sibTransId="{4B3A2A03-FB2B-4365-A4A2-C4AE9A61997E}"/>
    <dgm:cxn modelId="{016C3599-BB17-461A-971C-D828FB2C0017}" type="presOf" srcId="{43322E1A-EF27-41DF-AFFA-472284663450}" destId="{F6DF2F28-30DD-454F-B0FA-F6AD77743647}" srcOrd="0" destOrd="2"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11CBCAAD-7216-4467-9F22-01D0597F1C7A}" srcId="{F33F0BC6-4A04-4871-980B-BC4ED6CBC295}" destId="{574C641E-AE1E-476E-A224-3770FA4F6119}" srcOrd="1" destOrd="0" parTransId="{2DDA9C27-7A1D-49DE-953A-9DECE4B6610B}" sibTransId="{F6ED24A4-2512-43CA-945B-5283910310AA}"/>
    <dgm:cxn modelId="{603E0CB6-1221-413C-BCCD-476AD35FF257}" type="presOf" srcId="{63EB1CA9-3ACB-4EAF-9DAF-40A2F53C6E52}" destId="{CDBBEDAF-46FA-4005-A280-5C0A78F17380}" srcOrd="0" destOrd="4" presId="urn:microsoft.com/office/officeart/2005/8/layout/vList2"/>
    <dgm:cxn modelId="{67957BBA-AE0D-423A-BEF0-463C1C3D0CED}" type="presOf" srcId="{08E9CFC8-653E-4A5B-9970-8050273F2E00}" destId="{CDBBEDAF-46FA-4005-A280-5C0A78F17380}" srcOrd="0" destOrd="3" presId="urn:microsoft.com/office/officeart/2005/8/layout/vList2"/>
    <dgm:cxn modelId="{5FBBD6BB-5347-4326-BDDD-5133A856BD6D}" type="presOf" srcId="{7C669E22-4E19-4568-BA95-5726828006FC}" destId="{CDBBEDAF-46FA-4005-A280-5C0A78F17380}" srcOrd="0" destOrd="0" presId="urn:microsoft.com/office/officeart/2005/8/layout/vList2"/>
    <dgm:cxn modelId="{41D36CC5-A0B4-463B-82DD-9A30E9416439}" srcId="{B0490776-A11F-4777-80F9-4C03F436EFA0}" destId="{08E9CFC8-653E-4A5B-9970-8050273F2E00}" srcOrd="3" destOrd="0" parTransId="{C21466E9-A034-4557-A4EE-C7DC0655ECA7}" sibTransId="{EAFE3501-5229-457B-B167-5C8E594DF201}"/>
    <dgm:cxn modelId="{AB47B7E3-2293-481F-82C3-E5FA58F9DDF0}" type="presOf" srcId="{B0490776-A11F-4777-80F9-4C03F436EFA0}" destId="{7A8A7403-879B-4AED-B438-CA0C7FE1CEFC}" srcOrd="0" destOrd="0" presId="urn:microsoft.com/office/officeart/2005/8/layout/vList2"/>
    <dgm:cxn modelId="{7F97C9E8-933F-4C8C-9582-D01D895AE57C}" type="presOf" srcId="{61CC2111-B8F4-4519-818E-4FE59C25466A}" destId="{CDBBEDAF-46FA-4005-A280-5C0A78F17380}" srcOrd="0" destOrd="2"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8267EEEF-F54B-4EE8-BC24-A4EF922D8229}" type="presOf" srcId="{71440537-532F-4F58-AC79-25CF345F3919}" destId="{BF735EE7-2A20-4A09-8B91-B621302BBDB4}" srcOrd="0" destOrd="0" presId="urn:microsoft.com/office/officeart/2005/8/layout/vList2"/>
    <dgm:cxn modelId="{6202D2F4-71EE-4A1A-B185-B581F60E7C7B}" type="presOf" srcId="{574C641E-AE1E-476E-A224-3770FA4F6119}" destId="{F6DF2F28-30DD-454F-B0FA-F6AD77743647}" srcOrd="0" destOrd="1" presId="urn:microsoft.com/office/officeart/2005/8/layout/vList2"/>
    <dgm:cxn modelId="{53A70C38-2FB7-45BA-B3CF-DD76F71A7F63}" type="presParOf" srcId="{BF735EE7-2A20-4A09-8B91-B621302BBDB4}" destId="{7A8A7403-879B-4AED-B438-CA0C7FE1CEFC}" srcOrd="0" destOrd="0" presId="urn:microsoft.com/office/officeart/2005/8/layout/vList2"/>
    <dgm:cxn modelId="{AE76601B-E47C-4788-A853-DC1E2BCF56E9}" type="presParOf" srcId="{BF735EE7-2A20-4A09-8B91-B621302BBDB4}" destId="{CDBBEDAF-46FA-4005-A280-5C0A78F17380}" srcOrd="1" destOrd="0" presId="urn:microsoft.com/office/officeart/2005/8/layout/vList2"/>
    <dgm:cxn modelId="{3323B84A-4148-43BA-A6A4-9AFC8F94EF66}" type="presParOf" srcId="{BF735EE7-2A20-4A09-8B91-B621302BBDB4}" destId="{9B43BCD7-4C4D-454F-9085-A4BCAD59CA4D}" srcOrd="2" destOrd="0" presId="urn:microsoft.com/office/officeart/2005/8/layout/vList2"/>
    <dgm:cxn modelId="{DFA5BDD4-0C40-400E-8C51-1B29A95FA911}" type="presParOf" srcId="{BF735EE7-2A20-4A09-8B91-B621302BBDB4}" destId="{F6DF2F28-30DD-454F-B0FA-F6AD777436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Compilador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y genera los ficheros JS</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typescript</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360ACA-7E20-4BF5-97EA-ECA7E2A5E0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CE4470A-9E32-4AD2-9A12-7B6E00F578EC}">
      <dgm:prSet/>
      <dgm:spPr/>
      <dgm:t>
        <a:bodyPr/>
        <a:lstStyle/>
        <a:p>
          <a:pPr>
            <a:defRPr cap="all"/>
          </a:pPr>
          <a:r>
            <a:rPr lang="es-ES" dirty="0"/>
            <a:t>Se crea un proyecto npm:</a:t>
          </a:r>
          <a:br>
            <a:rPr lang="es-ES" dirty="0"/>
          </a:br>
          <a:r>
            <a:rPr lang="es-ES" cap="none" dirty="0"/>
            <a:t>npm </a:t>
          </a:r>
          <a:r>
            <a:rPr lang="es-ES" cap="none" dirty="0" err="1"/>
            <a:t>init</a:t>
          </a:r>
          <a:r>
            <a:rPr lang="es-ES" cap="none" dirty="0"/>
            <a:t> –y</a:t>
          </a:r>
          <a:endParaRPr lang="en-US" dirty="0"/>
        </a:p>
      </dgm:t>
    </dgm:pt>
    <dgm:pt modelId="{B1052148-3440-4388-8525-7551EBEFC471}" type="parTrans" cxnId="{899C1CCB-8125-4E34-87D9-F80274115C86}">
      <dgm:prSet/>
      <dgm:spPr/>
      <dgm:t>
        <a:bodyPr/>
        <a:lstStyle/>
        <a:p>
          <a:endParaRPr lang="en-US"/>
        </a:p>
      </dgm:t>
    </dgm:pt>
    <dgm:pt modelId="{2F92065C-9F10-4606-A025-74820DA27D25}" type="sibTrans" cxnId="{899C1CCB-8125-4E34-87D9-F80274115C86}">
      <dgm:prSet/>
      <dgm:spPr/>
      <dgm:t>
        <a:bodyPr/>
        <a:lstStyle/>
        <a:p>
          <a:endParaRPr lang="en-US"/>
        </a:p>
      </dgm:t>
    </dgm:pt>
    <dgm:pt modelId="{898BF0EB-B0B4-4341-BE52-3E4A97700A99}">
      <dgm:prSet/>
      <dgm:spPr/>
      <dgm:t>
        <a:bodyPr/>
        <a:lstStyle/>
        <a:p>
          <a:pPr>
            <a:defRPr cap="all"/>
          </a:pPr>
          <a:r>
            <a:rPr lang="es-ES" dirty="0"/>
            <a:t>Se instala </a:t>
          </a:r>
          <a:r>
            <a:rPr lang="es-ES" dirty="0" err="1"/>
            <a:t>RxJS</a:t>
          </a:r>
          <a:br>
            <a:rPr lang="es-ES" dirty="0"/>
          </a:br>
          <a:r>
            <a:rPr lang="es-ES" cap="none" dirty="0"/>
            <a:t>npm </a:t>
          </a:r>
          <a:r>
            <a:rPr lang="es-ES" cap="none" dirty="0" err="1"/>
            <a:t>install</a:t>
          </a:r>
          <a:r>
            <a:rPr lang="es-ES" cap="none" dirty="0"/>
            <a:t> </a:t>
          </a:r>
          <a:r>
            <a:rPr lang="es-ES" cap="none" dirty="0" err="1"/>
            <a:t>rxjs</a:t>
          </a:r>
          <a:endParaRPr lang="en-US" dirty="0"/>
        </a:p>
      </dgm:t>
    </dgm:pt>
    <dgm:pt modelId="{80EC2595-FAFB-4106-8BC6-F07C2E894B01}" type="parTrans" cxnId="{2CD0F3B4-DC49-4F27-94EF-EBDF1A328B89}">
      <dgm:prSet/>
      <dgm:spPr/>
      <dgm:t>
        <a:bodyPr/>
        <a:lstStyle/>
        <a:p>
          <a:endParaRPr lang="en-US"/>
        </a:p>
      </dgm:t>
    </dgm:pt>
    <dgm:pt modelId="{3268DFDC-1D19-46B1-AFFA-1D085568FA89}" type="sibTrans" cxnId="{2CD0F3B4-DC49-4F27-94EF-EBDF1A328B89}">
      <dgm:prSet/>
      <dgm:spPr/>
      <dgm:t>
        <a:bodyPr/>
        <a:lstStyle/>
        <a:p>
          <a:endParaRPr lang="en-US"/>
        </a:p>
      </dgm:t>
    </dgm:pt>
    <dgm:pt modelId="{C8EDAD6C-29D9-4F8E-966F-18A5A401461A}" type="pres">
      <dgm:prSet presAssocID="{EA360ACA-7E20-4BF5-97EA-ECA7E2A5E0FE}" presName="root" presStyleCnt="0">
        <dgm:presLayoutVars>
          <dgm:dir/>
          <dgm:resizeHandles val="exact"/>
        </dgm:presLayoutVars>
      </dgm:prSet>
      <dgm:spPr/>
    </dgm:pt>
    <dgm:pt modelId="{0292AF61-1270-4861-B7B7-00070E474CC4}" type="pres">
      <dgm:prSet presAssocID="{FCE4470A-9E32-4AD2-9A12-7B6E00F578EC}" presName="compNode" presStyleCnt="0"/>
      <dgm:spPr/>
    </dgm:pt>
    <dgm:pt modelId="{5CBBC057-30B1-4FC2-8861-EC8ADEEA7F55}" type="pres">
      <dgm:prSet presAssocID="{FCE4470A-9E32-4AD2-9A12-7B6E00F578EC}" presName="iconBgRect" presStyleLbl="bgShp" presStyleIdx="0" presStyleCnt="2"/>
      <dgm:spPr/>
    </dgm:pt>
    <dgm:pt modelId="{0A71D0C2-8AB8-4C6C-98D9-E6EAEA5C6379}" type="pres">
      <dgm:prSet presAssocID="{FCE4470A-9E32-4AD2-9A12-7B6E00F578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ballete"/>
        </a:ext>
      </dgm:extLst>
    </dgm:pt>
    <dgm:pt modelId="{4DCF70CF-76E3-4124-99D9-C5CBF7C31806}" type="pres">
      <dgm:prSet presAssocID="{FCE4470A-9E32-4AD2-9A12-7B6E00F578EC}" presName="spaceRect" presStyleCnt="0"/>
      <dgm:spPr/>
    </dgm:pt>
    <dgm:pt modelId="{229F8688-BBCC-4EBC-925D-A16574E99A71}" type="pres">
      <dgm:prSet presAssocID="{FCE4470A-9E32-4AD2-9A12-7B6E00F578EC}" presName="textRect" presStyleLbl="revTx" presStyleIdx="0" presStyleCnt="2">
        <dgm:presLayoutVars>
          <dgm:chMax val="1"/>
          <dgm:chPref val="1"/>
        </dgm:presLayoutVars>
      </dgm:prSet>
      <dgm:spPr/>
    </dgm:pt>
    <dgm:pt modelId="{F69F14A7-6FCA-49C6-BC19-517F191B2C35}" type="pres">
      <dgm:prSet presAssocID="{2F92065C-9F10-4606-A025-74820DA27D25}" presName="sibTrans" presStyleCnt="0"/>
      <dgm:spPr/>
    </dgm:pt>
    <dgm:pt modelId="{19A79131-27C5-4848-B96D-DD55FBE51876}" type="pres">
      <dgm:prSet presAssocID="{898BF0EB-B0B4-4341-BE52-3E4A97700A99}" presName="compNode" presStyleCnt="0"/>
      <dgm:spPr/>
    </dgm:pt>
    <dgm:pt modelId="{034AB042-F975-4090-8BBF-8FD0295BF930}" type="pres">
      <dgm:prSet presAssocID="{898BF0EB-B0B4-4341-BE52-3E4A97700A99}" presName="iconBgRect" presStyleLbl="bgShp" presStyleIdx="1" presStyleCnt="2"/>
      <dgm:spPr/>
    </dgm:pt>
    <dgm:pt modelId="{D9DD8E3F-8CB3-4A2E-9F40-D0D7B65D8F9E}" type="pres">
      <dgm:prSet presAssocID="{898BF0EB-B0B4-4341-BE52-3E4A97700A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E2FBFC32-B807-406E-81C2-E12956A7BEB1}" type="pres">
      <dgm:prSet presAssocID="{898BF0EB-B0B4-4341-BE52-3E4A97700A99}" presName="spaceRect" presStyleCnt="0"/>
      <dgm:spPr/>
    </dgm:pt>
    <dgm:pt modelId="{9475F1C0-6CED-49B3-8880-E55D88B1D693}" type="pres">
      <dgm:prSet presAssocID="{898BF0EB-B0B4-4341-BE52-3E4A97700A99}" presName="textRect" presStyleLbl="revTx" presStyleIdx="1" presStyleCnt="2">
        <dgm:presLayoutVars>
          <dgm:chMax val="1"/>
          <dgm:chPref val="1"/>
        </dgm:presLayoutVars>
      </dgm:prSet>
      <dgm:spPr/>
    </dgm:pt>
  </dgm:ptLst>
  <dgm:cxnLst>
    <dgm:cxn modelId="{79686645-CD5E-444F-ACA2-9CA338AF83DE}" type="presOf" srcId="{FCE4470A-9E32-4AD2-9A12-7B6E00F578EC}" destId="{229F8688-BBCC-4EBC-925D-A16574E99A71}" srcOrd="0" destOrd="0" presId="urn:microsoft.com/office/officeart/2018/5/layout/IconCircleLabelList"/>
    <dgm:cxn modelId="{05186D76-CAC6-46F1-BE1B-6718FCC963DB}" type="presOf" srcId="{EA360ACA-7E20-4BF5-97EA-ECA7E2A5E0FE}" destId="{C8EDAD6C-29D9-4F8E-966F-18A5A401461A}" srcOrd="0" destOrd="0" presId="urn:microsoft.com/office/officeart/2018/5/layout/IconCircleLabelList"/>
    <dgm:cxn modelId="{D064E290-3AD3-4A80-ADA1-68D384B0B819}" type="presOf" srcId="{898BF0EB-B0B4-4341-BE52-3E4A97700A99}" destId="{9475F1C0-6CED-49B3-8880-E55D88B1D693}" srcOrd="0" destOrd="0" presId="urn:microsoft.com/office/officeart/2018/5/layout/IconCircleLabelList"/>
    <dgm:cxn modelId="{2CD0F3B4-DC49-4F27-94EF-EBDF1A328B89}" srcId="{EA360ACA-7E20-4BF5-97EA-ECA7E2A5E0FE}" destId="{898BF0EB-B0B4-4341-BE52-3E4A97700A99}" srcOrd="1" destOrd="0" parTransId="{80EC2595-FAFB-4106-8BC6-F07C2E894B01}" sibTransId="{3268DFDC-1D19-46B1-AFFA-1D085568FA89}"/>
    <dgm:cxn modelId="{899C1CCB-8125-4E34-87D9-F80274115C86}" srcId="{EA360ACA-7E20-4BF5-97EA-ECA7E2A5E0FE}" destId="{FCE4470A-9E32-4AD2-9A12-7B6E00F578EC}" srcOrd="0" destOrd="0" parTransId="{B1052148-3440-4388-8525-7551EBEFC471}" sibTransId="{2F92065C-9F10-4606-A025-74820DA27D25}"/>
    <dgm:cxn modelId="{6B2897F1-2071-402E-AB53-8244F5FC6E21}" type="presParOf" srcId="{C8EDAD6C-29D9-4F8E-966F-18A5A401461A}" destId="{0292AF61-1270-4861-B7B7-00070E474CC4}" srcOrd="0" destOrd="0" presId="urn:microsoft.com/office/officeart/2018/5/layout/IconCircleLabelList"/>
    <dgm:cxn modelId="{6165F10E-2784-452D-B9E3-F991C784CA6F}" type="presParOf" srcId="{0292AF61-1270-4861-B7B7-00070E474CC4}" destId="{5CBBC057-30B1-4FC2-8861-EC8ADEEA7F55}" srcOrd="0" destOrd="0" presId="urn:microsoft.com/office/officeart/2018/5/layout/IconCircleLabelList"/>
    <dgm:cxn modelId="{7419A82B-ECC6-4123-B8D2-A44B8D0258FC}" type="presParOf" srcId="{0292AF61-1270-4861-B7B7-00070E474CC4}" destId="{0A71D0C2-8AB8-4C6C-98D9-E6EAEA5C6379}" srcOrd="1" destOrd="0" presId="urn:microsoft.com/office/officeart/2018/5/layout/IconCircleLabelList"/>
    <dgm:cxn modelId="{0EBAE12A-677B-49F7-B793-34A9B419DE2C}" type="presParOf" srcId="{0292AF61-1270-4861-B7B7-00070E474CC4}" destId="{4DCF70CF-76E3-4124-99D9-C5CBF7C31806}" srcOrd="2" destOrd="0" presId="urn:microsoft.com/office/officeart/2018/5/layout/IconCircleLabelList"/>
    <dgm:cxn modelId="{337FE4C3-543F-4D2F-90E9-9854BA854C8D}" type="presParOf" srcId="{0292AF61-1270-4861-B7B7-00070E474CC4}" destId="{229F8688-BBCC-4EBC-925D-A16574E99A71}" srcOrd="3" destOrd="0" presId="urn:microsoft.com/office/officeart/2018/5/layout/IconCircleLabelList"/>
    <dgm:cxn modelId="{7C243D52-DD08-48FD-9D57-66265CFBCB7A}" type="presParOf" srcId="{C8EDAD6C-29D9-4F8E-966F-18A5A401461A}" destId="{F69F14A7-6FCA-49C6-BC19-517F191B2C35}" srcOrd="1" destOrd="0" presId="urn:microsoft.com/office/officeart/2018/5/layout/IconCircleLabelList"/>
    <dgm:cxn modelId="{049695B6-5D55-499E-9050-E323BE5B92F6}" type="presParOf" srcId="{C8EDAD6C-29D9-4F8E-966F-18A5A401461A}" destId="{19A79131-27C5-4848-B96D-DD55FBE51876}" srcOrd="2" destOrd="0" presId="urn:microsoft.com/office/officeart/2018/5/layout/IconCircleLabelList"/>
    <dgm:cxn modelId="{83FE6913-1E8E-4C4F-937C-0A7AF4304B28}" type="presParOf" srcId="{19A79131-27C5-4848-B96D-DD55FBE51876}" destId="{034AB042-F975-4090-8BBF-8FD0295BF930}" srcOrd="0" destOrd="0" presId="urn:microsoft.com/office/officeart/2018/5/layout/IconCircleLabelList"/>
    <dgm:cxn modelId="{8367EDE1-5FB0-43A0-B98C-47DA413C9320}" type="presParOf" srcId="{19A79131-27C5-4848-B96D-DD55FBE51876}" destId="{D9DD8E3F-8CB3-4A2E-9F40-D0D7B65D8F9E}" srcOrd="1" destOrd="0" presId="urn:microsoft.com/office/officeart/2018/5/layout/IconCircleLabelList"/>
    <dgm:cxn modelId="{DBEA513B-63D4-4A2A-B6B2-1C4E63F76FBF}" type="presParOf" srcId="{19A79131-27C5-4848-B96D-DD55FBE51876}" destId="{E2FBFC32-B807-406E-81C2-E12956A7BEB1}" srcOrd="2" destOrd="0" presId="urn:microsoft.com/office/officeart/2018/5/layout/IconCircleLabelList"/>
    <dgm:cxn modelId="{AFC21F78-AD06-438A-A4EA-1D72B929075C}" type="presParOf" srcId="{19A79131-27C5-4848-B96D-DD55FBE51876}" destId="{9475F1C0-6CED-49B3-8880-E55D88B1D69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32994"/>
          <a:ext cx="6880738" cy="5276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7</a:t>
          </a:r>
          <a:endParaRPr lang="en-US" sz="2200" kern="1200" dirty="0"/>
        </a:p>
      </dsp:txBody>
      <dsp:txXfrm>
        <a:off x="25759" y="58753"/>
        <a:ext cx="6829220" cy="476152"/>
      </dsp:txXfrm>
    </dsp:sp>
    <dsp:sp modelId="{9186AD69-C7B1-4D38-BE8B-5AD9E83BC138}">
      <dsp:nvSpPr>
        <dsp:cNvPr id="0" name=""/>
        <dsp:cNvSpPr/>
      </dsp:nvSpPr>
      <dsp:spPr>
        <a:xfrm>
          <a:off x="0" y="560664"/>
          <a:ext cx="68807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del CLI (avisos) Mejoras de rendimiento</a:t>
          </a:r>
          <a:endParaRPr lang="en-US" sz="1700" kern="1200" dirty="0"/>
        </a:p>
        <a:p>
          <a:pPr marL="171450" lvl="1" indent="-171450" algn="l" defTabSz="755650">
            <a:lnSpc>
              <a:spcPct val="90000"/>
            </a:lnSpc>
            <a:spcBef>
              <a:spcPct val="0"/>
            </a:spcBef>
            <a:spcAft>
              <a:spcPct val="20000"/>
            </a:spcAft>
            <a:buChar char="•"/>
          </a:pPr>
          <a:r>
            <a:rPr lang="es-ES" sz="1700" kern="1200" dirty="0"/>
            <a:t>La proyección de contenido admite elementos de Angular</a:t>
          </a:r>
          <a:endParaRPr lang="en-US" sz="1700" kern="1200" dirty="0"/>
        </a:p>
        <a:p>
          <a:pPr marL="171450" lvl="1" indent="-171450" algn="l" defTabSz="755650">
            <a:lnSpc>
              <a:spcPct val="90000"/>
            </a:lnSpc>
            <a:spcBef>
              <a:spcPct val="0"/>
            </a:spcBef>
            <a:spcAft>
              <a:spcPct val="20000"/>
            </a:spcAft>
            <a:buChar char="•"/>
          </a:pPr>
          <a:r>
            <a:rPr lang="es-ES" sz="1700" kern="1200" dirty="0"/>
            <a:t>Cambios en Material</a:t>
          </a:r>
          <a:endParaRPr lang="en-US" sz="1700" kern="1200" dirty="0"/>
        </a:p>
      </dsp:txBody>
      <dsp:txXfrm>
        <a:off x="0" y="560664"/>
        <a:ext cx="6880738" cy="888030"/>
      </dsp:txXfrm>
    </dsp:sp>
    <dsp:sp modelId="{8667F6AF-0426-4FB9-9FF3-137E353EFA8F}">
      <dsp:nvSpPr>
        <dsp:cNvPr id="0" name=""/>
        <dsp:cNvSpPr/>
      </dsp:nvSpPr>
      <dsp:spPr>
        <a:xfrm>
          <a:off x="0" y="1466277"/>
          <a:ext cx="6880738" cy="52767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8</a:t>
          </a:r>
          <a:endParaRPr lang="en-US" sz="2200" kern="1200" dirty="0"/>
        </a:p>
      </dsp:txBody>
      <dsp:txXfrm>
        <a:off x="25759" y="1492036"/>
        <a:ext cx="6829220" cy="476152"/>
      </dsp:txXfrm>
    </dsp:sp>
    <dsp:sp modelId="{9D9F9C17-546C-444B-9D7B-F8FE5C33CAE4}">
      <dsp:nvSpPr>
        <dsp:cNvPr id="0" name=""/>
        <dsp:cNvSpPr/>
      </dsp:nvSpPr>
      <dsp:spPr>
        <a:xfrm>
          <a:off x="0" y="1976364"/>
          <a:ext cx="6880738"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rendimiento, compilador y ejecución (</a:t>
          </a:r>
          <a:r>
            <a:rPr lang="es-ES" sz="1700" kern="1200" dirty="0" err="1"/>
            <a:t>view-engine</a:t>
          </a:r>
          <a:r>
            <a:rPr lang="es-ES" sz="1700" kern="1200" dirty="0"/>
            <a:t> &amp;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a:t>Carga diferencial (</a:t>
          </a:r>
          <a:r>
            <a:rPr lang="es-ES" sz="1700" kern="1200" dirty="0" err="1"/>
            <a:t>bundles</a:t>
          </a:r>
          <a:r>
            <a:rPr lang="es-ES" sz="1700" kern="1200" dirty="0"/>
            <a:t> antiguos y modernos)</a:t>
          </a:r>
          <a:endParaRPr lang="en-US" sz="1700" kern="1200" dirty="0"/>
        </a:p>
        <a:p>
          <a:pPr marL="171450" lvl="1" indent="-171450" algn="l" defTabSz="755650">
            <a:lnSpc>
              <a:spcPct val="90000"/>
            </a:lnSpc>
            <a:spcBef>
              <a:spcPct val="0"/>
            </a:spcBef>
            <a:spcAft>
              <a:spcPct val="20000"/>
            </a:spcAft>
            <a:buChar char="•"/>
          </a:pPr>
          <a:r>
            <a:rPr lang="es-ES" sz="1700" kern="1200" dirty="0"/>
            <a:t>Mejoras en </a:t>
          </a:r>
          <a:r>
            <a:rPr lang="es-ES" sz="1700" kern="1200" dirty="0" err="1"/>
            <a:t>webWorkers</a:t>
          </a:r>
          <a:r>
            <a:rPr lang="es-ES" sz="1700" kern="1200" dirty="0"/>
            <a:t> y </a:t>
          </a:r>
          <a:r>
            <a:rPr lang="es-ES" sz="1700" kern="1200" dirty="0" err="1"/>
            <a:t>serviceWorkers</a:t>
          </a:r>
          <a:r>
            <a:rPr lang="es-ES" sz="1700" kern="1200" dirty="0"/>
            <a:t>, </a:t>
          </a:r>
          <a:r>
            <a:rPr lang="es-ES" sz="1700" kern="1200" dirty="0" err="1"/>
            <a:t>forms</a:t>
          </a:r>
          <a:endParaRPr lang="en-US" sz="1700" kern="1200" dirty="0"/>
        </a:p>
        <a:p>
          <a:pPr marL="171450" lvl="1" indent="-171450" algn="l" defTabSz="755650">
            <a:lnSpc>
              <a:spcPct val="90000"/>
            </a:lnSpc>
            <a:spcBef>
              <a:spcPct val="0"/>
            </a:spcBef>
            <a:spcAft>
              <a:spcPct val="20000"/>
            </a:spcAft>
            <a:buChar char="•"/>
          </a:pPr>
          <a:r>
            <a:rPr lang="es-ES" sz="1700" kern="1200" dirty="0"/>
            <a:t>Novedades en el código </a:t>
          </a:r>
          <a:endParaRPr lang="en-US" sz="1700" kern="1200" dirty="0"/>
        </a:p>
        <a:p>
          <a:pPr marL="342900" lvl="2" indent="-171450" algn="l" defTabSz="755650">
            <a:lnSpc>
              <a:spcPct val="90000"/>
            </a:lnSpc>
            <a:spcBef>
              <a:spcPct val="0"/>
            </a:spcBef>
            <a:spcAft>
              <a:spcPct val="20000"/>
            </a:spcAft>
            <a:buChar char="•"/>
          </a:pPr>
          <a:r>
            <a:rPr lang="es-ES" sz="1700" kern="1200" dirty="0"/>
            <a:t>Nuevo formato en el </a:t>
          </a:r>
          <a:r>
            <a:rPr lang="es-ES" sz="1700" kern="1200" dirty="0" err="1"/>
            <a:t>lazzy-routing</a:t>
          </a:r>
          <a:r>
            <a:rPr lang="es-ES" sz="1700" kern="1200" dirty="0"/>
            <a:t>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err="1"/>
            <a:t>ViewChild</a:t>
          </a:r>
          <a:r>
            <a:rPr lang="es-ES" sz="1700" kern="1200" dirty="0"/>
            <a:t> / </a:t>
          </a:r>
          <a:r>
            <a:rPr lang="es-ES" sz="1700" kern="1200" dirty="0" err="1"/>
            <a:t>ContentChild</a:t>
          </a:r>
          <a:r>
            <a:rPr lang="es-ES" sz="1700" kern="1200" dirty="0"/>
            <a:t> nuevos parámetros</a:t>
          </a:r>
          <a:endParaRPr lang="en-US" sz="1700" kern="1200" dirty="0"/>
        </a:p>
      </dsp:txBody>
      <dsp:txXfrm>
        <a:off x="0" y="1976364"/>
        <a:ext cx="6880738" cy="1776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7403-879B-4AED-B438-CA0C7FE1CEFC}">
      <dsp:nvSpPr>
        <dsp:cNvPr id="0" name=""/>
        <dsp:cNvSpPr/>
      </dsp:nvSpPr>
      <dsp:spPr>
        <a:xfrm>
          <a:off x="0" y="41606"/>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9</a:t>
          </a:r>
          <a:endParaRPr lang="en-US" sz="2200" kern="1200" dirty="0"/>
        </a:p>
      </dsp:txBody>
      <dsp:txXfrm>
        <a:off x="25759" y="67365"/>
        <a:ext cx="6199592" cy="476152"/>
      </dsp:txXfrm>
    </dsp:sp>
    <dsp:sp modelId="{CDBBEDAF-46FA-4005-A280-5C0A78F17380}">
      <dsp:nvSpPr>
        <dsp:cNvPr id="0" name=""/>
        <dsp:cNvSpPr/>
      </dsp:nvSpPr>
      <dsp:spPr>
        <a:xfrm>
          <a:off x="0" y="569276"/>
          <a:ext cx="625111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Actualización</a:t>
          </a:r>
          <a:r>
            <a:rPr lang="en-US" sz="1700" kern="1200" dirty="0"/>
            <a:t> de </a:t>
          </a:r>
          <a:r>
            <a:rPr lang="es-ES" sz="1700" kern="1200" dirty="0"/>
            <a:t>Angular, CLI y Material</a:t>
          </a:r>
          <a:endParaRPr lang="en-US" sz="1700" kern="1200" dirty="0"/>
        </a:p>
        <a:p>
          <a:pPr marL="171450" lvl="1" indent="-171450" algn="l" defTabSz="755650">
            <a:lnSpc>
              <a:spcPct val="90000"/>
            </a:lnSpc>
            <a:spcBef>
              <a:spcPct val="0"/>
            </a:spcBef>
            <a:spcAft>
              <a:spcPct val="20000"/>
            </a:spcAft>
            <a:buChar char="•"/>
          </a:pPr>
          <a:r>
            <a:rPr lang="es-ES" sz="1700" kern="1200" dirty="0"/>
            <a:t>Motor de compilación-ejecución “</a:t>
          </a:r>
          <a:r>
            <a:rPr lang="es-ES" sz="1700" kern="1200" dirty="0" err="1"/>
            <a:t>Ivy</a:t>
          </a:r>
          <a:r>
            <a:rPr lang="es-ES" sz="1700" kern="1200" dirty="0"/>
            <a:t>” en todas las aplicaciones</a:t>
          </a:r>
          <a:endParaRPr lang="en-US" sz="1700" kern="1200" dirty="0"/>
        </a:p>
        <a:p>
          <a:pPr marL="171450" lvl="1" indent="-171450" algn="l" defTabSz="755650">
            <a:lnSpc>
              <a:spcPct val="90000"/>
            </a:lnSpc>
            <a:spcBef>
              <a:spcPct val="0"/>
            </a:spcBef>
            <a:spcAft>
              <a:spcPct val="20000"/>
            </a:spcAft>
            <a:buChar char="•"/>
          </a:pPr>
          <a:r>
            <a:rPr lang="es-ES" sz="1700" kern="1200" dirty="0"/>
            <a:t>Nuevas opciones para '</a:t>
          </a:r>
          <a:r>
            <a:rPr lang="es-ES" sz="1700" kern="1200" dirty="0" err="1"/>
            <a:t>providedIn</a:t>
          </a:r>
          <a:r>
            <a:rPr lang="es-ES" sz="1700" kern="1200" dirty="0"/>
            <a:t>’</a:t>
          </a:r>
          <a:endParaRPr lang="en-US" sz="1700" kern="1200" dirty="0"/>
        </a:p>
        <a:p>
          <a:pPr marL="171450" lvl="1" indent="-171450" algn="l" defTabSz="755650">
            <a:lnSpc>
              <a:spcPct val="90000"/>
            </a:lnSpc>
            <a:spcBef>
              <a:spcPct val="0"/>
            </a:spcBef>
            <a:spcAft>
              <a:spcPct val="20000"/>
            </a:spcAft>
            <a:buChar char="•"/>
          </a:pPr>
          <a:r>
            <a:rPr lang="es-ES" sz="1700" kern="1200" dirty="0"/>
            <a:t>Soporte de YouTube y Google </a:t>
          </a:r>
          <a:r>
            <a:rPr lang="es-ES" sz="1700" kern="1200" dirty="0" err="1"/>
            <a:t>Maps</a:t>
          </a:r>
          <a:r>
            <a:rPr lang="es-ES" sz="1700" kern="1200" dirty="0"/>
            <a:t> en componentes</a:t>
          </a:r>
          <a:endParaRPr lang="en-US" sz="1700" kern="1200" dirty="0"/>
        </a:p>
        <a:p>
          <a:pPr marL="171450" lvl="1" indent="-171450" algn="l" defTabSz="755650">
            <a:lnSpc>
              <a:spcPct val="90000"/>
            </a:lnSpc>
            <a:spcBef>
              <a:spcPct val="0"/>
            </a:spcBef>
            <a:spcAft>
              <a:spcPct val="20000"/>
            </a:spcAft>
            <a:buChar char="•"/>
          </a:pPr>
          <a:r>
            <a:rPr lang="es-ES" sz="1700" kern="1200" dirty="0"/>
            <a:t>Mejoras en el IDE de VSC (Angular </a:t>
          </a:r>
          <a:r>
            <a:rPr lang="es-ES" sz="1700" kern="1200" dirty="0" err="1"/>
            <a:t>language</a:t>
          </a:r>
          <a:r>
            <a:rPr lang="es-ES" sz="1700" kern="1200" dirty="0"/>
            <a:t> </a:t>
          </a:r>
          <a:r>
            <a:rPr lang="es-ES" sz="1700" kern="1200" dirty="0" err="1"/>
            <a:t>service</a:t>
          </a:r>
          <a:r>
            <a:rPr lang="es-ES" sz="1700" kern="1200" dirty="0"/>
            <a:t>)</a:t>
          </a:r>
          <a:endParaRPr lang="en-US" sz="1700" kern="1200" dirty="0"/>
        </a:p>
      </dsp:txBody>
      <dsp:txXfrm>
        <a:off x="0" y="569276"/>
        <a:ext cx="6251110" cy="1457280"/>
      </dsp:txXfrm>
    </dsp:sp>
    <dsp:sp modelId="{9B43BCD7-4C4D-454F-9085-A4BCAD59CA4D}">
      <dsp:nvSpPr>
        <dsp:cNvPr id="0" name=""/>
        <dsp:cNvSpPr/>
      </dsp:nvSpPr>
      <dsp:spPr>
        <a:xfrm>
          <a:off x="0" y="2026557"/>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10 </a:t>
          </a:r>
          <a:endParaRPr lang="en-US" sz="2200" kern="1200" dirty="0"/>
        </a:p>
      </dsp:txBody>
      <dsp:txXfrm>
        <a:off x="25759" y="2052316"/>
        <a:ext cx="6199592" cy="476152"/>
      </dsp:txXfrm>
    </dsp:sp>
    <dsp:sp modelId="{F6DF2F28-30DD-454F-B0FA-F6AD77743647}">
      <dsp:nvSpPr>
        <dsp:cNvPr id="0" name=""/>
        <dsp:cNvSpPr/>
      </dsp:nvSpPr>
      <dsp:spPr>
        <a:xfrm>
          <a:off x="0" y="2554227"/>
          <a:ext cx="625111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 rendimiento, compilador, CLI</a:t>
          </a:r>
          <a:endParaRPr lang="en-US" sz="1700" kern="1200" dirty="0"/>
        </a:p>
        <a:p>
          <a:pPr marL="171450" lvl="1" indent="-171450" algn="l" defTabSz="755650">
            <a:lnSpc>
              <a:spcPct val="90000"/>
            </a:lnSpc>
            <a:spcBef>
              <a:spcPct val="0"/>
            </a:spcBef>
            <a:spcAft>
              <a:spcPct val="20000"/>
            </a:spcAft>
            <a:buChar char="•"/>
          </a:pPr>
          <a:r>
            <a:rPr lang="es-ES" sz="1700" kern="1200" dirty="0"/>
            <a:t>Mejoras para la migración de versiones</a:t>
          </a:r>
          <a:endParaRPr lang="en-US" sz="1700" kern="1200" dirty="0"/>
        </a:p>
        <a:p>
          <a:pPr marL="171450" lvl="1" indent="-171450" algn="l" defTabSz="755650">
            <a:lnSpc>
              <a:spcPct val="90000"/>
            </a:lnSpc>
            <a:spcBef>
              <a:spcPct val="0"/>
            </a:spcBef>
            <a:spcAft>
              <a:spcPct val="20000"/>
            </a:spcAft>
            <a:buChar char="•"/>
          </a:pPr>
          <a:r>
            <a:rPr lang="es-ES" sz="1700" kern="1200" dirty="0"/>
            <a:t>Posibilidad de activar un modo estricto en los proyectos</a:t>
          </a:r>
          <a:endParaRPr lang="en-US" sz="1700" kern="1200" dirty="0"/>
        </a:p>
      </dsp:txBody>
      <dsp:txXfrm>
        <a:off x="0" y="2554227"/>
        <a:ext cx="6251110" cy="888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y genera los ficheros JS</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Compilador de TS </a:t>
          </a:r>
          <a:endParaRPr lang="en-US" sz="35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typescript</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Instalación global con npm</a:t>
          </a:r>
          <a:endParaRPr lang="en-US" sz="3500" kern="1200" dirty="0"/>
        </a:p>
      </dsp:txBody>
      <dsp:txXfrm>
        <a:off x="98924" y="2226766"/>
        <a:ext cx="2492007"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de la misma forma que </a:t>
          </a:r>
          <a:r>
            <a:rPr lang="es-ES" sz="3200" kern="1200" dirty="0" err="1"/>
            <a:t>node</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ts-node</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BC057-30B1-4FC2-8861-EC8ADEEA7F55}">
      <dsp:nvSpPr>
        <dsp:cNvPr id="0" name=""/>
        <dsp:cNvSpPr/>
      </dsp:nvSpPr>
      <dsp:spPr>
        <a:xfrm>
          <a:off x="573393"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1D0C2-8AB8-4C6C-98D9-E6EAEA5C6379}">
      <dsp:nvSpPr>
        <dsp:cNvPr id="0" name=""/>
        <dsp:cNvSpPr/>
      </dsp:nvSpPr>
      <dsp:spPr>
        <a:xfrm>
          <a:off x="953643" y="205305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F8688-BBCC-4EBC-925D-A16574E99A71}">
      <dsp:nvSpPr>
        <dsp:cNvPr id="0" name=""/>
        <dsp:cNvSpPr/>
      </dsp:nvSpPr>
      <dsp:spPr>
        <a:xfrm>
          <a:off x="3018"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crea un proyecto npm:</a:t>
          </a:r>
          <a:br>
            <a:rPr lang="es-ES" sz="1900" kern="1200" dirty="0"/>
          </a:br>
          <a:r>
            <a:rPr lang="es-ES" sz="1900" kern="1200" cap="none" dirty="0"/>
            <a:t>npm </a:t>
          </a:r>
          <a:r>
            <a:rPr lang="es-ES" sz="1900" kern="1200" cap="none" dirty="0" err="1"/>
            <a:t>init</a:t>
          </a:r>
          <a:r>
            <a:rPr lang="es-ES" sz="1900" kern="1200" cap="none" dirty="0"/>
            <a:t> –y</a:t>
          </a:r>
          <a:endParaRPr lang="en-US" sz="1900" kern="1200" dirty="0"/>
        </a:p>
      </dsp:txBody>
      <dsp:txXfrm>
        <a:off x="3018" y="4012806"/>
        <a:ext cx="2925000" cy="720000"/>
      </dsp:txXfrm>
    </dsp:sp>
    <dsp:sp modelId="{034AB042-F975-4090-8BBF-8FD0295BF930}">
      <dsp:nvSpPr>
        <dsp:cNvPr id="0" name=""/>
        <dsp:cNvSpPr/>
      </dsp:nvSpPr>
      <dsp:spPr>
        <a:xfrm>
          <a:off x="4010269"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D8E3F-8CB3-4A2E-9F40-D0D7B65D8F9E}">
      <dsp:nvSpPr>
        <dsp:cNvPr id="0" name=""/>
        <dsp:cNvSpPr/>
      </dsp:nvSpPr>
      <dsp:spPr>
        <a:xfrm>
          <a:off x="4390519" y="2053056"/>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5F1C0-6CED-49B3-8880-E55D88B1D693}">
      <dsp:nvSpPr>
        <dsp:cNvPr id="0" name=""/>
        <dsp:cNvSpPr/>
      </dsp:nvSpPr>
      <dsp:spPr>
        <a:xfrm>
          <a:off x="3439894"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instala </a:t>
          </a:r>
          <a:r>
            <a:rPr lang="es-ES" sz="1900" kern="1200" dirty="0" err="1"/>
            <a:t>RxJS</a:t>
          </a:r>
          <a:br>
            <a:rPr lang="es-ES" sz="1900" kern="1200" dirty="0"/>
          </a:br>
          <a:r>
            <a:rPr lang="es-ES" sz="1900" kern="1200" cap="none" dirty="0"/>
            <a:t>npm </a:t>
          </a:r>
          <a:r>
            <a:rPr lang="es-ES" sz="1900" kern="1200" cap="none" dirty="0" err="1"/>
            <a:t>install</a:t>
          </a:r>
          <a:r>
            <a:rPr lang="es-ES" sz="1900" kern="1200" cap="none" dirty="0"/>
            <a:t> </a:t>
          </a:r>
          <a:r>
            <a:rPr lang="es-ES" sz="1900" kern="1200" cap="none" dirty="0" err="1"/>
            <a:t>rxjs</a:t>
          </a:r>
          <a:endParaRPr lang="en-US" sz="1900" kern="1200" dirty="0"/>
        </a:p>
      </dsp:txBody>
      <dsp:txXfrm>
        <a:off x="3439894" y="4012806"/>
        <a:ext cx="2925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25/02/2021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25/02/2021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CFBC6-7CFB-4BC9-A9A8-4239762C0B8F}"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31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32770" name="Marcador de notas 2"/>
          <p:cNvSpPr>
            <a:spLocks noGrp="1"/>
          </p:cNvSpPr>
          <p:nvPr>
            <p:ph type="body" idx="1"/>
          </p:nvPr>
        </p:nvSpPr>
        <p:spPr bwMode="auto">
          <a:noFill/>
        </p:spPr>
        <p:txBody>
          <a:bodyPr/>
          <a:lstStyle/>
          <a:p>
            <a:endParaRPr lang="es-ES_tradnl"/>
          </a:p>
        </p:txBody>
      </p:sp>
      <p:sp>
        <p:nvSpPr>
          <p:cNvPr id="32771" name="Marcador de número de diapositiva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B590B-4272-455A-B3C4-02B4FD3CE7C3}" type="slidenum">
              <a:rPr kumimoji="0" lang="es-E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9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475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9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70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10</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68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11</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4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611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2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3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142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12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238</a:t>
            </a:fld>
            <a:endParaRPr lang="es-ES" dirty="0"/>
          </a:p>
        </p:txBody>
      </p:sp>
    </p:spTree>
    <p:extLst>
      <p:ext uri="{BB962C8B-B14F-4D97-AF65-F5344CB8AC3E}">
        <p14:creationId xmlns:p14="http://schemas.microsoft.com/office/powerpoint/2010/main" val="35762215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lang="es-ES" sz="1800" b="0" strike="noStrike" spc="-1">
              <a:solidFill>
                <a:srgbClr val="000000"/>
              </a:solidFill>
              <a:latin typeface="Calibri"/>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lang="es-ES" sz="3200" b="0" strike="noStrike" spc="-1">
              <a:latin typeface="Arial"/>
            </a:endParaRPr>
          </a:p>
        </p:txBody>
      </p:sp>
    </p:spTree>
    <p:extLst>
      <p:ext uri="{BB962C8B-B14F-4D97-AF65-F5344CB8AC3E}">
        <p14:creationId xmlns:p14="http://schemas.microsoft.com/office/powerpoint/2010/main" val="634345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DB61FE8-81B1-45B0-A358-18BFBDEADDE9}" type="datetime1">
              <a:rPr lang="es-ES" smtClean="0"/>
              <a:pPr/>
              <a:t>25/02/2021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65079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41132B7-AC63-4D9F-AA6E-D92106291A55}" type="datetime1">
              <a:rPr lang="es-ES" smtClean="0"/>
              <a:pPr/>
              <a:t>25/02/2021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668624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844E07-1838-481D-BD4C-D6C98A6FFC29}" type="datetime1">
              <a:rPr lang="es-ES" smtClean="0"/>
              <a:pPr/>
              <a:t>25/02/2021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635196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2808D977-EC33-4055-B412-9CF72D7FD8E5}" type="datetime1">
              <a:rPr lang="es-ES" smtClean="0"/>
              <a:pPr/>
              <a:t>25/02/2021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924346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D87E604-08F0-43F6-B615-C56C84905922}" type="datetime1">
              <a:rPr lang="es-ES" smtClean="0"/>
              <a:pPr/>
              <a:t>25/02/2021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28744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C58B3356-B8A7-432E-90D7-D348FDC8F469}" type="datetime1">
              <a:rPr lang="es-ES" smtClean="0"/>
              <a:pPr/>
              <a:t>25/02/2021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29091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4B4F038-98E1-4F0D-A584-66F9E6B25BE8}" type="datetime1">
              <a:rPr lang="es-ES" smtClean="0"/>
              <a:pPr/>
              <a:t>25/02/2021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797821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1CBB05AB-D3D7-4C6A-87FF-A30259AD69B2}" type="datetime1">
              <a:rPr lang="es-ES" smtClean="0"/>
              <a:pPr/>
              <a:t>25/02/2021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738126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8E04374-9C37-41FF-9FB0-BE9446C86A96}" type="datetime1">
              <a:rPr lang="es-ES" smtClean="0"/>
              <a:pPr/>
              <a:t>25/02/2021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82705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F27C96D-C2EB-4DC8-A555-5DC744584C41}" type="datetime1">
              <a:rPr lang="es-ES" smtClean="0"/>
              <a:pPr/>
              <a:t>25/02/2021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4707566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12A85F1-0E43-4ECB-948D-33D4EDDC94B2}" type="datetime1">
              <a:rPr lang="es-ES" smtClean="0"/>
              <a:pPr/>
              <a:t>25/02/2021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02563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25/02/2021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 id="214748367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53EE4-0BC1-415E-A038-819F865C325A}" type="datetime1">
              <a:rPr lang="es-ES" smtClean="0"/>
              <a:pPr/>
              <a:t>25/02/2021</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589CA-84B8-4374-A56F-EE47C518290A}" type="slidenum">
              <a:rPr lang="es-ES" smtClean="0"/>
              <a:pPr/>
              <a:t>‹Nº›</a:t>
            </a:fld>
            <a:endParaRPr lang="es-ES"/>
          </a:p>
        </p:txBody>
      </p:sp>
    </p:spTree>
    <p:extLst>
      <p:ext uri="{BB962C8B-B14F-4D97-AF65-F5344CB8AC3E}">
        <p14:creationId xmlns:p14="http://schemas.microsoft.com/office/powerpoint/2010/main" val="2169373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eg"/><Relationship Id="rId7" Type="http://schemas.openxmlformats.org/officeDocument/2006/relationships/hyperlink" Target="https://vuejs.org/" TargetMode="External"/><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s://angular.i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pexels.com/es-es/foto/agua-agua-azul-aguas-calmadas-al-aire-libre-691858/"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116.png"/><Relationship Id="rId4" Type="http://schemas.openxmlformats.org/officeDocument/2006/relationships/image" Target="../media/image11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8" Type="http://schemas.openxmlformats.org/officeDocument/2006/relationships/hyperlink" Target="https://www.netlify.com/" TargetMode="External"/><Relationship Id="rId13" Type="http://schemas.openxmlformats.org/officeDocument/2006/relationships/hyperlink" Target="https://npmjs.org/package/ngx-deploy-npm" TargetMode="External"/><Relationship Id="rId3" Type="http://schemas.openxmlformats.org/officeDocument/2006/relationships/hyperlink" Target="https://npmjs.org/package/@angular/fire" TargetMode="External"/><Relationship Id="rId7" Type="http://schemas.openxmlformats.org/officeDocument/2006/relationships/hyperlink" Target="https://npmjs.org/package/@zeit/ng-deploy" TargetMode="External"/><Relationship Id="rId12" Type="http://schemas.openxmlformats.org/officeDocument/2006/relationships/hyperlink" Target="https://npmjs.com/" TargetMode="External"/><Relationship Id="rId2" Type="http://schemas.openxmlformats.org/officeDocument/2006/relationships/hyperlink" Target="https://firebase.google.com/docs/hosting" TargetMode="External"/><Relationship Id="rId1" Type="http://schemas.openxmlformats.org/officeDocument/2006/relationships/slideLayout" Target="../slideLayouts/slideLayout2.xml"/><Relationship Id="rId6" Type="http://schemas.openxmlformats.org/officeDocument/2006/relationships/hyperlink" Target="https://zeit.co/now" TargetMode="External"/><Relationship Id="rId11" Type="http://schemas.openxmlformats.org/officeDocument/2006/relationships/hyperlink" Target="https://npmjs.org/package/angular-cli-ghpages" TargetMode="External"/><Relationship Id="rId5" Type="http://schemas.openxmlformats.org/officeDocument/2006/relationships/hyperlink" Target="https://npmjs.org/package/@azure/ng-deploy" TargetMode="External"/><Relationship Id="rId15" Type="http://schemas.openxmlformats.org/officeDocument/2006/relationships/hyperlink" Target="https://www.npmjs.com/package/@jefiozie/ngx-aws-deploy" TargetMode="External"/><Relationship Id="rId10" Type="http://schemas.openxmlformats.org/officeDocument/2006/relationships/hyperlink" Target="https://pages.github.com/" TargetMode="External"/><Relationship Id="rId4" Type="http://schemas.openxmlformats.org/officeDocument/2006/relationships/hyperlink" Target="https://azure.microsoft.com/en-us/" TargetMode="External"/><Relationship Id="rId9" Type="http://schemas.openxmlformats.org/officeDocument/2006/relationships/hyperlink" Target="https://npmjs.org/package/@netlify-builder/deploy" TargetMode="External"/><Relationship Id="rId14" Type="http://schemas.openxmlformats.org/officeDocument/2006/relationships/hyperlink" Target="https://aws.amazon.com/s3/?nc2=h_ql_prod_st_s3"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29.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next.angular.io/" TargetMode="Externa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angular.io/api/common/NgForOf"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angular.io/api/common/NgIf"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2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augury.rangle.io/"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114.xml"/><Relationship Id="rId1" Type="http://schemas.openxmlformats.org/officeDocument/2006/relationships/slideLayout" Target="../slideLayouts/slideLayout2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mailto:training@iconotc.com" TargetMode="External"/><Relationship Id="rId12" Type="http://schemas.openxmlformats.org/officeDocument/2006/relationships/image" Target="../media/image12.png"/><Relationship Id="rId2" Type="http://schemas.openxmlformats.org/officeDocument/2006/relationships/notesSlide" Target="../notesSlides/notesSlide1.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hyperlink" Target="https://es.linkedin.com/company/icono-training-consulting" TargetMode="External"/><Relationship Id="rId11" Type="http://schemas.openxmlformats.org/officeDocument/2006/relationships/image" Target="../media/image11.png"/><Relationship Id="rId5" Type="http://schemas.openxmlformats.org/officeDocument/2006/relationships/hyperlink" Target="http://www.iconotc.com/" TargetMode="Externa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https://github.com/coreybutler/nvm-windows" TargetMode="External"/><Relationship Id="rId4" Type="http://schemas.openxmlformats.org/officeDocument/2006/relationships/hyperlink" Target="https://github.com/nvm-sh/nv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live-server"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github.com/ReactiveX/rxj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reactivex.io/documentation/operators.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807680" y="4825440"/>
            <a:ext cx="8578800" cy="1843920"/>
          </a:xfrm>
          <a:prstGeom prst="rect">
            <a:avLst/>
          </a:prstGeom>
          <a:solidFill>
            <a:srgbClr val="00519F"/>
          </a:solidFill>
          <a:ln w="127080">
            <a:solidFill>
              <a:srgbClr val="00519F"/>
            </a:solidFill>
            <a:round/>
          </a:ln>
        </p:spPr>
        <p:style>
          <a:lnRef idx="2">
            <a:schemeClr val="accent1">
              <a:shade val="50000"/>
            </a:schemeClr>
          </a:lnRef>
          <a:fillRef idx="1">
            <a:schemeClr val="accent1"/>
          </a:fillRef>
          <a:effectRef idx="0">
            <a:schemeClr val="accent1"/>
          </a:effectRef>
          <a:fontRef idx="minor"/>
        </p:style>
      </p:sp>
      <p:sp>
        <p:nvSpPr>
          <p:cNvPr id="129" name="Line 2"/>
          <p:cNvSpPr/>
          <p:nvPr/>
        </p:nvSpPr>
        <p:spPr>
          <a:xfrm>
            <a:off x="3181080" y="5733256"/>
            <a:ext cx="5829480" cy="360"/>
          </a:xfrm>
          <a:prstGeom prst="line">
            <a:avLst/>
          </a:prstGeom>
          <a:ln w="38100">
            <a:solidFill>
              <a:srgbClr val="8BB425"/>
            </a:solidFill>
            <a:round/>
          </a:ln>
        </p:spPr>
        <p:style>
          <a:lnRef idx="1">
            <a:schemeClr val="accent1"/>
          </a:lnRef>
          <a:fillRef idx="0">
            <a:schemeClr val="accent1"/>
          </a:fillRef>
          <a:effectRef idx="0">
            <a:schemeClr val="accent1"/>
          </a:effectRef>
          <a:fontRef idx="minor"/>
        </p:style>
      </p:sp>
      <p:sp>
        <p:nvSpPr>
          <p:cNvPr id="130" name="Line 3"/>
          <p:cNvSpPr/>
          <p:nvPr/>
        </p:nvSpPr>
        <p:spPr>
          <a:xfrm>
            <a:off x="6096000" y="404664"/>
            <a:ext cx="0" cy="4247424"/>
          </a:xfrm>
          <a:prstGeom prst="line">
            <a:avLst/>
          </a:prstGeom>
          <a:ln w="38100">
            <a:solidFill>
              <a:srgbClr val="00519F"/>
            </a:solidFill>
            <a:round/>
          </a:ln>
        </p:spPr>
        <p:style>
          <a:lnRef idx="1">
            <a:schemeClr val="accent1"/>
          </a:lnRef>
          <a:fillRef idx="0">
            <a:schemeClr val="accent1"/>
          </a:fillRef>
          <a:effectRef idx="0">
            <a:schemeClr val="accent1"/>
          </a:effectRef>
          <a:fontRef idx="minor"/>
        </p:style>
      </p:sp>
      <p:pic>
        <p:nvPicPr>
          <p:cNvPr id="131" name="Picture 2"/>
          <p:cNvPicPr/>
          <p:nvPr/>
        </p:nvPicPr>
        <p:blipFill>
          <a:blip r:embed="rId2" cstate="print"/>
          <a:stretch/>
        </p:blipFill>
        <p:spPr>
          <a:xfrm>
            <a:off x="2063640" y="1268760"/>
            <a:ext cx="3615480" cy="2088000"/>
          </a:xfrm>
          <a:prstGeom prst="rect">
            <a:avLst/>
          </a:prstGeom>
          <a:ln>
            <a:noFill/>
          </a:ln>
        </p:spPr>
      </p:pic>
      <p:sp>
        <p:nvSpPr>
          <p:cNvPr id="132" name="CustomShape 4"/>
          <p:cNvSpPr/>
          <p:nvPr/>
        </p:nvSpPr>
        <p:spPr>
          <a:xfrm>
            <a:off x="1807680" y="4725144"/>
            <a:ext cx="8354520" cy="14401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spcAft>
                <a:spcPts val="601"/>
              </a:spcAft>
              <a:defRPr/>
            </a:pPr>
            <a:r>
              <a:rPr lang="es-ES" sz="2600" b="1" spc="-1" dirty="0">
                <a:solidFill>
                  <a:srgbClr val="FFFFFF"/>
                </a:solidFill>
                <a:latin typeface="Calibri"/>
              </a:rPr>
              <a:t>FORMACIÓN EN NUEVAS TECNOLOGÍAS</a:t>
            </a:r>
            <a:endParaRPr lang="es-ES" sz="2600" spc="-1" dirty="0">
              <a:solidFill>
                <a:prstClr val="black"/>
              </a:solidFill>
              <a:latin typeface="Arial"/>
            </a:endParaRPr>
          </a:p>
          <a:p>
            <a:pPr algn="ctr">
              <a:lnSpc>
                <a:spcPct val="90000"/>
              </a:lnSpc>
              <a:spcAft>
                <a:spcPts val="601"/>
              </a:spcAft>
              <a:defRPr/>
            </a:pPr>
            <a:r>
              <a:rPr lang="es-ES" sz="2600" b="1" spc="-1" dirty="0">
                <a:solidFill>
                  <a:srgbClr val="FFFFFF"/>
                </a:solidFill>
                <a:latin typeface="Calibri"/>
              </a:rPr>
              <a:t>Angular y WS REST</a:t>
            </a:r>
            <a:endParaRPr lang="es-ES" sz="2600" spc="-1" dirty="0">
              <a:solidFill>
                <a:prstClr val="black"/>
              </a:solidFill>
              <a:latin typeface="Arial"/>
            </a:endParaRPr>
          </a:p>
        </p:txBody>
      </p:sp>
      <p:pic>
        <p:nvPicPr>
          <p:cNvPr id="17" name="Picture 2" descr="C:\Users\icono\Pictures\LOGOS, FOTOS y VIDEOS\Icono-formacion.jpg"/>
          <p:cNvPicPr>
            <a:picLocks noChangeAspect="1" noChangeArrowheads="1"/>
          </p:cNvPicPr>
          <p:nvPr/>
        </p:nvPicPr>
        <p:blipFill>
          <a:blip r:embed="rId3" cstate="print"/>
          <a:srcRect/>
          <a:stretch>
            <a:fillRect/>
          </a:stretch>
        </p:blipFill>
        <p:spPr bwMode="auto">
          <a:xfrm>
            <a:off x="7176120" y="764944"/>
            <a:ext cx="2197672" cy="2160000"/>
          </a:xfrm>
          <a:prstGeom prst="rect">
            <a:avLst/>
          </a:prstGeom>
          <a:noFill/>
        </p:spPr>
      </p:pic>
      <p:pic>
        <p:nvPicPr>
          <p:cNvPr id="2" name="Imagen 2"/>
          <p:cNvPicPr>
            <a:picLocks noChangeAspect="1" noChangeArrowheads="1"/>
          </p:cNvPicPr>
          <p:nvPr/>
        </p:nvPicPr>
        <p:blipFill>
          <a:blip r:embed="rId4" cstate="print"/>
          <a:srcRect/>
          <a:stretch>
            <a:fillRect/>
          </a:stretch>
        </p:blipFill>
        <p:spPr bwMode="auto">
          <a:xfrm>
            <a:off x="7464153" y="3356760"/>
            <a:ext cx="1751013" cy="560388"/>
          </a:xfrm>
          <a:prstGeom prst="rect">
            <a:avLst/>
          </a:prstGeom>
          <a:noFill/>
          <a:ln w="9525">
            <a:noFill/>
            <a:miter lim="800000"/>
            <a:headEnd/>
            <a:tailEnd/>
          </a:ln>
        </p:spPr>
      </p:pic>
    </p:spTree>
    <p:extLst>
      <p:ext uri="{BB962C8B-B14F-4D97-AF65-F5344CB8AC3E}">
        <p14:creationId xmlns:p14="http://schemas.microsoft.com/office/powerpoint/2010/main" val="3464336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a:t>
            </a:r>
            <a:r>
              <a:rPr lang="es-ES" sz="4000" dirty="0" err="1">
                <a:solidFill>
                  <a:srgbClr val="FFFFFF"/>
                </a:solidFill>
              </a:rPr>
              <a:t>Workspace</a:t>
            </a:r>
            <a:r>
              <a:rPr lang="es-ES" sz="4000" dirty="0">
                <a:solidFill>
                  <a:srgbClr val="FFFFFF"/>
                </a:solidFill>
              </a:rPr>
              <a:t> </a:t>
            </a:r>
            <a:r>
              <a:rPr lang="es-ES" sz="4000" dirty="0" err="1">
                <a:solidFill>
                  <a:srgbClr val="FFFFFF"/>
                </a:solidFill>
              </a:rPr>
              <a:t>multi-proyectos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947652" y="2210737"/>
            <a:ext cx="6118166" cy="1597433"/>
          </a:xfrm>
        </p:spPr>
        <p:txBody>
          <a:bodyPr anchor="ctr">
            <a:normAutofit/>
          </a:bodyPr>
          <a:lstStyle/>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p:txBody>
      </p:sp>
      <p:pic>
        <p:nvPicPr>
          <p:cNvPr id="9" name="Imagen 8">
            <a:extLst>
              <a:ext uri="{FF2B5EF4-FFF2-40B4-BE49-F238E27FC236}">
                <a16:creationId xmlns:a16="http://schemas.microsoft.com/office/drawing/2014/main" id="{9D505FCA-DAD3-4F98-AE9D-FF29465FF510}"/>
              </a:ext>
            </a:extLst>
          </p:cNvPr>
          <p:cNvPicPr>
            <a:picLocks noChangeAspect="1"/>
          </p:cNvPicPr>
          <p:nvPr/>
        </p:nvPicPr>
        <p:blipFill>
          <a:blip r:embed="rId2"/>
          <a:stretch>
            <a:fillRect/>
          </a:stretch>
        </p:blipFill>
        <p:spPr>
          <a:xfrm>
            <a:off x="8445731" y="2059954"/>
            <a:ext cx="3041421" cy="3967567"/>
          </a:xfrm>
          <a:prstGeom prst="rect">
            <a:avLst/>
          </a:prstGeom>
        </p:spPr>
      </p:pic>
      <p:sp>
        <p:nvSpPr>
          <p:cNvPr id="11" name="CuadroTexto 10">
            <a:extLst>
              <a:ext uri="{FF2B5EF4-FFF2-40B4-BE49-F238E27FC236}">
                <a16:creationId xmlns:a16="http://schemas.microsoft.com/office/drawing/2014/main" id="{91AE9698-45A8-4FA5-9054-FE930614F88A}"/>
              </a:ext>
            </a:extLst>
          </p:cNvPr>
          <p:cNvSpPr txBox="1"/>
          <p:nvPr/>
        </p:nvSpPr>
        <p:spPr>
          <a:xfrm>
            <a:off x="1052061" y="4043738"/>
            <a:ext cx="6688822" cy="2031325"/>
          </a:xfrm>
          <a:prstGeom prst="rect">
            <a:avLst/>
          </a:prstGeom>
          <a:solidFill>
            <a:schemeClr val="tx1">
              <a:lumMod val="95000"/>
              <a:lumOff val="5000"/>
            </a:schemeClr>
          </a:solidFill>
        </p:spPr>
        <p:txBody>
          <a:bodyPr wrap="square">
            <a:spAutoFit/>
          </a:bodyPr>
          <a:lstStyle/>
          <a:p>
            <a:r>
              <a:rPr lang="es-ES" sz="1400" b="1" u="sng" dirty="0" err="1">
                <a:solidFill>
                  <a:srgbClr val="D4D4D4"/>
                </a:solidFill>
                <a:latin typeface="Consolas" panose="020B0609020204030204" pitchFamily="49" charset="0"/>
              </a:rPr>
              <a:t>Angular.json</a:t>
            </a:r>
            <a:endParaRPr lang="es-ES" sz="1400" b="1" u="sng" dirty="0">
              <a:solidFill>
                <a:srgbClr val="D4D4D4"/>
              </a:solidFill>
              <a:latin typeface="Consolas" panose="020B0609020204030204" pitchFamily="49" charset="0"/>
            </a:endParaRPr>
          </a:p>
          <a:p>
            <a:endParaRPr lang="es-ES" sz="1400" b="1" u="sng"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schema</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node_modules</a:t>
            </a:r>
            <a:r>
              <a:rPr lang="es-ES" sz="1400" b="0" dirty="0">
                <a:solidFill>
                  <a:srgbClr val="CE9178"/>
                </a:solidFill>
                <a:effectLst/>
                <a:latin typeface="Consolas" panose="020B0609020204030204" pitchFamily="49" charset="0"/>
              </a:rPr>
              <a:t>/@angular/cli/lib/config/schema.json"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version</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newProjectRoot</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projects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projects</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29868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a:t>
            </a:r>
            <a:r>
              <a:rPr lang="es-ES" dirty="0" err="1"/>
              <a:t>workspace</a:t>
            </a:r>
            <a:r>
              <a:rPr lang="es-ES" dirty="0"/>
              <a:t> +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workspace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cursos</a:t>
            </a:r>
            <a:r>
              <a:rPr lang="en-GB" sz="2400" b="1" dirty="0">
                <a:solidFill>
                  <a:schemeClr val="lt1"/>
                </a:solidFill>
              </a:rPr>
              <a:t> --strict=false --create-application=false</a:t>
            </a:r>
          </a:p>
        </p:txBody>
      </p:sp>
      <p:sp>
        <p:nvSpPr>
          <p:cNvPr id="272" name="Google Shape;272;p33"/>
          <p:cNvSpPr txBox="1"/>
          <p:nvPr/>
        </p:nvSpPr>
        <p:spPr>
          <a:xfrm>
            <a:off x="1226847" y="3263326"/>
            <a:ext cx="8113581" cy="909048"/>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ES" sz="2000" dirty="0">
                <a:solidFill>
                  <a:schemeClr val="dk1"/>
                </a:solidFill>
              </a:rPr>
              <a:t>Solo se indica el modificador --</a:t>
            </a:r>
            <a:r>
              <a:rPr lang="es-ES" sz="2000" dirty="0" err="1">
                <a:solidFill>
                  <a:schemeClr val="dk1"/>
                </a:solidFill>
              </a:rPr>
              <a:t>strict</a:t>
            </a:r>
            <a:r>
              <a:rPr lang="es-ES" sz="2000" dirty="0">
                <a:solidFill>
                  <a:schemeClr val="dk1"/>
                </a:solidFill>
              </a:rPr>
              <a:t>=false </a:t>
            </a:r>
            <a:br>
              <a:rPr lang="es-ES" sz="2000" dirty="0">
                <a:solidFill>
                  <a:schemeClr val="dk1"/>
                </a:solidFill>
              </a:rPr>
            </a:br>
            <a:r>
              <a:rPr lang="es-ES" sz="2000" dirty="0">
                <a:solidFill>
                  <a:schemeClr val="dk1"/>
                </a:solidFill>
              </a:rPr>
              <a:t>(los demás son específicos de cada proyecto)</a:t>
            </a:r>
            <a:endParaRPr sz="2000" dirty="0">
              <a:solidFill>
                <a:schemeClr val="dk1"/>
              </a:solidFill>
            </a:endParaRPr>
          </a:p>
        </p:txBody>
      </p:sp>
      <p:sp>
        <p:nvSpPr>
          <p:cNvPr id="9" name="Google Shape;265;p33">
            <a:extLst>
              <a:ext uri="{FF2B5EF4-FFF2-40B4-BE49-F238E27FC236}">
                <a16:creationId xmlns:a16="http://schemas.microsoft.com/office/drawing/2014/main" id="{B57058CC-CCDB-45B7-BD01-3D6B7D715F8D}"/>
              </a:ext>
            </a:extLst>
          </p:cNvPr>
          <p:cNvSpPr txBox="1"/>
          <p:nvPr/>
        </p:nvSpPr>
        <p:spPr>
          <a:xfrm>
            <a:off x="1370418" y="4429034"/>
            <a:ext cx="9358542" cy="160600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cd </a:t>
            </a:r>
            <a:r>
              <a:rPr lang="en-GB" sz="2400" b="1" dirty="0" err="1">
                <a:solidFill>
                  <a:schemeClr val="lt1"/>
                </a:solidFill>
              </a:rPr>
              <a:t>cursos</a:t>
            </a:r>
            <a:endParaRPr lang="en-GB" sz="2400" b="1" dirty="0">
              <a:solidFill>
                <a:schemeClr val="lt1"/>
              </a:solidFill>
            </a:endParaRPr>
          </a:p>
          <a:p>
            <a:r>
              <a:rPr lang="en-GB" sz="2400" b="1" dirty="0">
                <a:solidFill>
                  <a:schemeClr val="lt1"/>
                </a:solidFill>
              </a:rPr>
              <a:t>ng g</a:t>
            </a:r>
          </a:p>
          <a:p>
            <a:r>
              <a:rPr lang="en-GB" sz="2400" b="1" dirty="0">
                <a:solidFill>
                  <a:schemeClr val="lt1"/>
                </a:solidFill>
              </a:rPr>
              <a:t>ng g application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--style=</a:t>
            </a:r>
            <a:r>
              <a:rPr lang="en-GB" sz="2400" b="1" dirty="0" err="1">
                <a:solidFill>
                  <a:schemeClr val="lt1"/>
                </a:solidFill>
              </a:rPr>
              <a:t>scss</a:t>
            </a:r>
            <a:r>
              <a:rPr lang="en-GB" sz="2400" b="1" dirty="0">
                <a:solidFill>
                  <a:schemeClr val="lt1"/>
                </a:solidFill>
              </a:rPr>
              <a:t> --skip-git </a:t>
            </a:r>
          </a:p>
        </p:txBody>
      </p:sp>
    </p:spTree>
    <p:extLst>
      <p:ext uri="{BB962C8B-B14F-4D97-AF65-F5344CB8AC3E}">
        <p14:creationId xmlns:p14="http://schemas.microsoft.com/office/powerpoint/2010/main" val="4168238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3736634" cy="4454642"/>
          </a:xfrm>
          <a:prstGeom prst="rect">
            <a:avLst/>
          </a:prstGeom>
        </p:spPr>
        <p:txBody>
          <a:bodyPr spcFirstLastPara="1" vert="horz" lIns="91440" tIns="45720" rIns="91440" bIns="45720" rtlCol="0" anchor="ctr" anchorCtr="0">
            <a:normAutofit/>
          </a:bodyPr>
          <a:lstStyle/>
          <a:p>
            <a:pPr marL="0"/>
            <a:r>
              <a:rPr lang="en-US" sz="2000" dirty="0"/>
              <a:t>La </a:t>
            </a:r>
            <a:r>
              <a:rPr lang="en-US" sz="2000" dirty="0" err="1"/>
              <a:t>herramienta</a:t>
            </a:r>
            <a:r>
              <a:rPr lang="en-US" sz="2000" dirty="0"/>
              <a:t> generate (g) de Angular CLI </a:t>
            </a:r>
            <a:r>
              <a:rPr lang="en-US" sz="2000" dirty="0" err="1"/>
              <a:t>permite</a:t>
            </a:r>
            <a:r>
              <a:rPr lang="en-US" sz="2000" dirty="0"/>
              <a:t> </a:t>
            </a:r>
            <a:r>
              <a:rPr lang="en-US" sz="2000" dirty="0" err="1"/>
              <a:t>generar</a:t>
            </a:r>
            <a:r>
              <a:rPr lang="en-US" sz="2000" dirty="0"/>
              <a:t> la </a:t>
            </a:r>
            <a:r>
              <a:rPr lang="en-US" sz="2000" dirty="0" err="1"/>
              <a:t>estructura</a:t>
            </a:r>
            <a:r>
              <a:rPr lang="en-US" sz="2000" dirty="0"/>
              <a:t> </a:t>
            </a:r>
            <a:r>
              <a:rPr lang="en-US" sz="2000" dirty="0" err="1"/>
              <a:t>básica</a:t>
            </a:r>
            <a:r>
              <a:rPr lang="en-US" sz="2000" dirty="0"/>
              <a:t> de los </a:t>
            </a:r>
            <a:r>
              <a:rPr lang="en-US" sz="2000" dirty="0" err="1"/>
              <a:t>distintos</a:t>
            </a:r>
            <a:r>
              <a:rPr lang="en-US" sz="2000" dirty="0"/>
              <a:t> </a:t>
            </a:r>
            <a:r>
              <a:rPr lang="en-US" sz="2000" dirty="0" err="1"/>
              <a:t>elementos</a:t>
            </a:r>
            <a:r>
              <a:rPr lang="en-US" sz="2000" dirty="0"/>
              <a:t> que </a:t>
            </a:r>
            <a:r>
              <a:rPr lang="en-US" sz="2000" dirty="0" err="1"/>
              <a:t>componen</a:t>
            </a:r>
            <a:r>
              <a:rPr lang="en-US" sz="2000" dirty="0"/>
              <a:t> el framework</a:t>
            </a:r>
          </a:p>
          <a:p>
            <a:pPr marL="0"/>
            <a:endParaRPr lang="en-US" sz="2000" dirty="0"/>
          </a:p>
          <a:p>
            <a:pPr marL="0"/>
            <a:r>
              <a:rPr lang="en-US" sz="2000" dirty="0" err="1"/>
              <a:t>Desde</a:t>
            </a:r>
            <a:r>
              <a:rPr lang="en-US" sz="2000" dirty="0"/>
              <a:t> Angular 6 se </a:t>
            </a:r>
            <a:r>
              <a:rPr lang="en-US" sz="2000" dirty="0" err="1"/>
              <a:t>emplea</a:t>
            </a:r>
            <a:r>
              <a:rPr lang="en-US" sz="2000" dirty="0"/>
              <a:t> el API </a:t>
            </a:r>
            <a:r>
              <a:rPr lang="en-US" sz="2000" dirty="0" err="1"/>
              <a:t>abierto</a:t>
            </a:r>
            <a:r>
              <a:rPr lang="en-US" sz="2000" dirty="0"/>
              <a:t> Schematics, disponible para que </a:t>
            </a:r>
            <a:r>
              <a:rPr lang="en-US" sz="2000" dirty="0" err="1"/>
              <a:t>programas</a:t>
            </a:r>
            <a:r>
              <a:rPr lang="en-US" sz="2000" dirty="0"/>
              <a:t> de </a:t>
            </a:r>
            <a:r>
              <a:rPr lang="en-US" sz="2000" dirty="0" err="1"/>
              <a:t>terceros</a:t>
            </a:r>
            <a:r>
              <a:rPr lang="en-US" sz="2000" dirty="0"/>
              <a:t> </a:t>
            </a:r>
            <a:r>
              <a:rPr lang="en-US" sz="2000" dirty="0" err="1"/>
              <a:t>puedan</a:t>
            </a:r>
            <a:r>
              <a:rPr lang="en-US" sz="2000" dirty="0"/>
              <a:t> usar ng g para </a:t>
            </a:r>
            <a:r>
              <a:rPr lang="en-US" sz="2000" dirty="0" err="1"/>
              <a:t>crear</a:t>
            </a:r>
            <a:r>
              <a:rPr lang="en-US" sz="2000" dirty="0"/>
              <a:t> sus </a:t>
            </a:r>
            <a:r>
              <a:rPr lang="en-US" sz="2000" dirty="0" err="1"/>
              <a:t>propios</a:t>
            </a:r>
            <a:r>
              <a:rPr lang="en-US" sz="2000" dirty="0"/>
              <a:t> </a:t>
            </a:r>
            <a:r>
              <a:rPr lang="en-US" sz="2000" dirty="0" err="1"/>
              <a:t>elementos</a:t>
            </a:r>
            <a:endParaRPr lang="en-US" sz="2000" dirty="0"/>
          </a:p>
          <a:p>
            <a:pPr marL="0"/>
            <a:endParaRPr lang="en-US" sz="2000" dirty="0"/>
          </a:p>
        </p:txBody>
      </p:sp>
      <p:sp>
        <p:nvSpPr>
          <p:cNvPr id="689" name="Google Shape;689;p80"/>
          <p:cNvSpPr txBox="1"/>
          <p:nvPr/>
        </p:nvSpPr>
        <p:spPr>
          <a:xfrm>
            <a:off x="9178760" y="434166"/>
            <a:ext cx="2714320" cy="6164599"/>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000" b="1" dirty="0">
                <a:solidFill>
                  <a:srgbClr val="C00000"/>
                </a:solidFill>
              </a:rPr>
              <a:t>application</a:t>
            </a:r>
            <a:endParaRPr lang="es-ES" sz="2000" b="1" dirty="0">
              <a:solidFill>
                <a:srgbClr val="C00000"/>
              </a:solidFill>
            </a:endParaRPr>
          </a:p>
          <a:p>
            <a:pPr marL="609585" indent="-423323">
              <a:spcAft>
                <a:spcPts val="600"/>
              </a:spcAft>
              <a:buSzPts val="1400"/>
              <a:buChar char="●"/>
            </a:pPr>
            <a:r>
              <a:rPr lang="es" sz="2000" dirty="0"/>
              <a:t>library</a:t>
            </a:r>
            <a:endParaRPr lang="es-ES" sz="2000" dirty="0"/>
          </a:p>
          <a:p>
            <a:pPr marL="609585" indent="-423323">
              <a:spcAft>
                <a:spcPts val="600"/>
              </a:spcAft>
              <a:buSzPts val="1400"/>
              <a:buChar char="●"/>
            </a:pPr>
            <a:r>
              <a:rPr lang="es" sz="2000" u="dotted" dirty="0"/>
              <a:t>class</a:t>
            </a:r>
            <a:endParaRPr lang="es-ES" sz="2000" u="dotted" dirty="0"/>
          </a:p>
          <a:p>
            <a:pPr marL="609585" indent="-423323">
              <a:spcAft>
                <a:spcPts val="600"/>
              </a:spcAft>
              <a:buSzPts val="1400"/>
              <a:buFontTx/>
              <a:buChar char="●"/>
            </a:pPr>
            <a:r>
              <a:rPr lang="es" sz="2000" u="dotted" dirty="0"/>
              <a:t>interface</a:t>
            </a:r>
            <a:endParaRPr lang="es-ES" sz="2000" u="dotted" dirty="0"/>
          </a:p>
          <a:p>
            <a:pPr marL="609585" indent="-423323">
              <a:spcAft>
                <a:spcPts val="600"/>
              </a:spcAft>
              <a:buSzPts val="1400"/>
              <a:buFontTx/>
              <a:buChar char="●"/>
            </a:pPr>
            <a:r>
              <a:rPr lang="es" sz="2000" dirty="0"/>
              <a:t>enum</a:t>
            </a:r>
            <a:endParaRPr lang="es-ES" sz="2000" dirty="0"/>
          </a:p>
          <a:p>
            <a:pPr marL="609585" indent="-423323">
              <a:spcAft>
                <a:spcPts val="600"/>
              </a:spcAft>
              <a:buSzPts val="1400"/>
              <a:buChar char="●"/>
            </a:pPr>
            <a:r>
              <a:rPr lang="es" sz="2000" u="sng" dirty="0"/>
              <a:t>component</a:t>
            </a:r>
            <a:endParaRPr lang="es-ES" sz="2000" u="sng" dirty="0"/>
          </a:p>
          <a:p>
            <a:pPr marL="609585" indent="-423323">
              <a:spcAft>
                <a:spcPts val="600"/>
              </a:spcAft>
              <a:buSzPts val="1400"/>
              <a:buChar char="●"/>
            </a:pPr>
            <a:r>
              <a:rPr lang="es" sz="2000" u="dotted" dirty="0"/>
              <a:t>directive</a:t>
            </a:r>
            <a:endParaRPr lang="es-ES" sz="2000" u="dotted" dirty="0"/>
          </a:p>
          <a:p>
            <a:pPr marL="609585" indent="-423323">
              <a:spcAft>
                <a:spcPts val="600"/>
              </a:spcAft>
              <a:buSzPts val="1400"/>
              <a:buChar char="●"/>
            </a:pPr>
            <a:r>
              <a:rPr lang="es" sz="2000" u="dotted" dirty="0"/>
              <a:t>guard</a:t>
            </a:r>
            <a:endParaRPr lang="es-ES" sz="2000" u="dotted" dirty="0"/>
          </a:p>
          <a:p>
            <a:pPr marL="609585" indent="-423323">
              <a:spcAft>
                <a:spcPts val="600"/>
              </a:spcAft>
              <a:buSzPts val="1400"/>
              <a:buChar char="●"/>
            </a:pPr>
            <a:r>
              <a:rPr lang="es" sz="2000" u="sng" dirty="0"/>
              <a:t>module</a:t>
            </a:r>
            <a:endParaRPr lang="es-ES" sz="2000" u="sng" dirty="0"/>
          </a:p>
          <a:p>
            <a:pPr marL="609585" indent="-423323">
              <a:spcAft>
                <a:spcPts val="600"/>
              </a:spcAft>
              <a:buSzPts val="1400"/>
              <a:buChar char="●"/>
            </a:pPr>
            <a:r>
              <a:rPr lang="es" sz="2000" u="sng" dirty="0"/>
              <a:t>pipe</a:t>
            </a:r>
          </a:p>
          <a:p>
            <a:pPr marL="609585" indent="-423323">
              <a:spcAft>
                <a:spcPts val="600"/>
              </a:spcAft>
              <a:buSzPts val="1400"/>
              <a:buFontTx/>
              <a:buChar char="●"/>
            </a:pPr>
            <a:r>
              <a:rPr lang="es" sz="2000" u="sng" dirty="0"/>
              <a:t>service</a:t>
            </a:r>
          </a:p>
          <a:p>
            <a:pPr marL="609585" indent="-423323">
              <a:spcAft>
                <a:spcPts val="600"/>
              </a:spcAft>
              <a:buSzPts val="1400"/>
              <a:buFontTx/>
              <a:buChar char="●"/>
            </a:pPr>
            <a:r>
              <a:rPr lang="es" sz="2000" dirty="0"/>
              <a:t>interceptor</a:t>
            </a:r>
          </a:p>
          <a:p>
            <a:pPr marL="609585" indent="-423323">
              <a:spcAft>
                <a:spcPts val="600"/>
              </a:spcAft>
              <a:buSzPts val="1400"/>
              <a:buChar char="●"/>
            </a:pPr>
            <a:r>
              <a:rPr lang="es" sz="2000" dirty="0"/>
              <a:t>resolver</a:t>
            </a:r>
            <a:endParaRPr lang="es-ES" sz="2000" dirty="0"/>
          </a:p>
          <a:p>
            <a:pPr marL="609585" indent="-423323">
              <a:spcAft>
                <a:spcPts val="600"/>
              </a:spcAft>
              <a:buSzPts val="1400"/>
              <a:buChar char="●"/>
            </a:pPr>
            <a:r>
              <a:rPr lang="es-ES" sz="2000" dirty="0" err="1"/>
              <a:t>service-worker</a:t>
            </a:r>
            <a:endParaRPr lang="es-ES" sz="2000" dirty="0"/>
          </a:p>
          <a:p>
            <a:pPr marL="609585" indent="-423323">
              <a:spcAft>
                <a:spcPts val="600"/>
              </a:spcAft>
              <a:buSzPts val="1400"/>
              <a:buFontTx/>
              <a:buChar char="●"/>
            </a:pPr>
            <a:r>
              <a:rPr lang="es-ES" sz="2000" dirty="0"/>
              <a:t>web-</a:t>
            </a:r>
            <a:r>
              <a:rPr lang="es-ES" sz="2000" dirty="0" err="1"/>
              <a:t>worker</a:t>
            </a:r>
            <a:endParaRPr lang="es-ES" sz="2000" dirty="0"/>
          </a:p>
          <a:p>
            <a:pPr marL="609585" indent="-423323">
              <a:spcAft>
                <a:spcPts val="600"/>
              </a:spcAft>
              <a:buSzPts val="1400"/>
              <a:buFontTx/>
              <a:buChar char="●"/>
            </a:pPr>
            <a:r>
              <a:rPr lang="es-ES" sz="2000" dirty="0"/>
              <a:t>a</a:t>
            </a:r>
            <a:r>
              <a:rPr lang="es" sz="2000" dirty="0"/>
              <a:t>pp-shell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s-ES" sz="4800" kern="1200" dirty="0">
                <a:solidFill>
                  <a:schemeClr val="bg1"/>
                </a:solidFill>
                <a:latin typeface="+mj-lt"/>
                <a:ea typeface="+mj-ea"/>
                <a:cs typeface="+mj-cs"/>
              </a:rPr>
              <a:t>Angular-</a:t>
            </a:r>
            <a:r>
              <a:rPr lang="es-ES" sz="4800" kern="1200" dirty="0" err="1">
                <a:solidFill>
                  <a:schemeClr val="bg1"/>
                </a:solidFill>
                <a:latin typeface="+mj-lt"/>
                <a:ea typeface="+mj-ea"/>
                <a:cs typeface="+mj-cs"/>
              </a:rPr>
              <a:t>cli</a:t>
            </a:r>
            <a:r>
              <a:rPr lang="es-ES" sz="4800" kern="1200" dirty="0">
                <a:solidFill>
                  <a:schemeClr val="bg1"/>
                </a:solidFill>
                <a:latin typeface="+mj-lt"/>
                <a:ea typeface="+mj-ea"/>
                <a:cs typeface="+mj-cs"/>
              </a:rPr>
              <a:t>: ejecutando un proyecto</a:t>
            </a:r>
            <a:endParaRPr lang="en-US" sz="4800" kern="1200" dirty="0">
              <a:solidFill>
                <a:schemeClr val="bg1"/>
              </a:solidFill>
              <a:latin typeface="+mj-lt"/>
              <a:ea typeface="+mj-ea"/>
              <a:cs typeface="+mj-cs"/>
            </a:endParaRPr>
          </a:p>
        </p:txBody>
      </p:sp>
      <p:sp>
        <p:nvSpPr>
          <p:cNvPr id="18" name="Google Shape;288;p35">
            <a:extLst>
              <a:ext uri="{FF2B5EF4-FFF2-40B4-BE49-F238E27FC236}">
                <a16:creationId xmlns:a16="http://schemas.microsoft.com/office/drawing/2014/main" id="{9E944F22-9ED0-4A70-B136-FAB762555C44}"/>
              </a:ext>
            </a:extLst>
          </p:cNvPr>
          <p:cNvSpPr txBox="1">
            <a:spLocks/>
          </p:cNvSpPr>
          <p:nvPr/>
        </p:nvSpPr>
        <p:spPr>
          <a:xfrm>
            <a:off x="1184573" y="1790523"/>
            <a:ext cx="8492000" cy="111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t>Se accede a la carpeta donde se ha creado el proyecto, para ejecutarlo en modo de desarrollo</a:t>
            </a:r>
            <a:endParaRPr lang="es-ES" dirty="0"/>
          </a:p>
        </p:txBody>
      </p:sp>
      <p:sp>
        <p:nvSpPr>
          <p:cNvPr id="19" name="Google Shape;289;p35">
            <a:extLst>
              <a:ext uri="{FF2B5EF4-FFF2-40B4-BE49-F238E27FC236}">
                <a16:creationId xmlns:a16="http://schemas.microsoft.com/office/drawing/2014/main" id="{ED9208C6-7613-404F-930D-CD8C9826EFFF}"/>
              </a:ext>
            </a:extLst>
          </p:cNvPr>
          <p:cNvSpPr txBox="1"/>
          <p:nvPr/>
        </p:nvSpPr>
        <p:spPr>
          <a:xfrm>
            <a:off x="1330527" y="3348104"/>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0" name="Google Shape;290;p35">
            <a:extLst>
              <a:ext uri="{FF2B5EF4-FFF2-40B4-BE49-F238E27FC236}">
                <a16:creationId xmlns:a16="http://schemas.microsoft.com/office/drawing/2014/main" id="{23677100-501C-48B6-A0E6-7ADD4C5BA81A}"/>
              </a:ext>
            </a:extLst>
          </p:cNvPr>
          <p:cNvSpPr txBox="1"/>
          <p:nvPr/>
        </p:nvSpPr>
        <p:spPr>
          <a:xfrm>
            <a:off x="1330527" y="4276637"/>
            <a:ext cx="2855065"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serve [proyecto]</a:t>
            </a:r>
            <a:endParaRPr sz="2400" b="1" dirty="0">
              <a:solidFill>
                <a:schemeClr val="lt1"/>
              </a:solidFill>
            </a:endParaRPr>
          </a:p>
        </p:txBody>
      </p:sp>
      <p:sp>
        <p:nvSpPr>
          <p:cNvPr id="21" name="Google Shape;291;p35">
            <a:extLst>
              <a:ext uri="{FF2B5EF4-FFF2-40B4-BE49-F238E27FC236}">
                <a16:creationId xmlns:a16="http://schemas.microsoft.com/office/drawing/2014/main" id="{87ECD8C9-2513-4442-A59A-CA15334994F0}"/>
              </a:ext>
            </a:extLst>
          </p:cNvPr>
          <p:cNvSpPr txBox="1"/>
          <p:nvPr/>
        </p:nvSpPr>
        <p:spPr>
          <a:xfrm>
            <a:off x="5063498" y="3196544"/>
            <a:ext cx="6247547"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2" name="Google Shape;292;p35">
            <a:extLst>
              <a:ext uri="{FF2B5EF4-FFF2-40B4-BE49-F238E27FC236}">
                <a16:creationId xmlns:a16="http://schemas.microsoft.com/office/drawing/2014/main" id="{29B45F71-3713-4030-8697-EA5C2947CBE1}"/>
              </a:ext>
            </a:extLst>
          </p:cNvPr>
          <p:cNvCxnSpPr>
            <a:cxnSpLocks/>
            <a:stCxn id="20" idx="3"/>
            <a:endCxn id="21" idx="1"/>
          </p:cNvCxnSpPr>
          <p:nvPr/>
        </p:nvCxnSpPr>
        <p:spPr>
          <a:xfrm>
            <a:off x="4185592" y="4595237"/>
            <a:ext cx="877906"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77703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994794" y="446700"/>
            <a:ext cx="5338194" cy="1322888"/>
          </a:xfrm>
        </p:spPr>
        <p:txBody>
          <a:bodyPr vert="horz" lIns="91440" tIns="45720" rIns="91440" bIns="45720" rtlCol="0">
            <a:normAutofit/>
          </a:bodyPr>
          <a:lstStyle/>
          <a:p>
            <a:r>
              <a:rPr lang="en-US" sz="4100" dirty="0"/>
              <a:t>Angular-cli: ng serve</a:t>
            </a:r>
          </a:p>
        </p:txBody>
      </p:sp>
      <p:pic>
        <p:nvPicPr>
          <p:cNvPr id="35" name="Google Shape;299;p36" descr="Forma&#10;&#10;Descripción generada automáticamente">
            <a:extLst>
              <a:ext uri="{FF2B5EF4-FFF2-40B4-BE49-F238E27FC236}">
                <a16:creationId xmlns:a16="http://schemas.microsoft.com/office/drawing/2014/main" id="{78701D26-BD9F-413D-BD0A-D29EEA5DFC25}"/>
              </a:ext>
            </a:extLst>
          </p:cNvPr>
          <p:cNvPicPr preferRelativeResize="0"/>
          <p:nvPr/>
        </p:nvPicPr>
        <p:blipFill>
          <a:blip r:embed="rId2"/>
          <a:stretch>
            <a:fillRect/>
          </a:stretch>
        </p:blipFill>
        <p:spPr>
          <a:xfrm>
            <a:off x="7424987" y="546074"/>
            <a:ext cx="3739342" cy="2601545"/>
          </a:xfrm>
          <a:prstGeom prst="rect">
            <a:avLst/>
          </a:prstGeom>
          <a:noFill/>
        </p:spPr>
      </p:pic>
      <p:pic>
        <p:nvPicPr>
          <p:cNvPr id="70" name="Google Shape;300;p36">
            <a:extLst>
              <a:ext uri="{FF2B5EF4-FFF2-40B4-BE49-F238E27FC236}">
                <a16:creationId xmlns:a16="http://schemas.microsoft.com/office/drawing/2014/main" id="{13625CCA-A25C-49DE-8703-9187EC3AFD46}"/>
              </a:ext>
            </a:extLst>
          </p:cNvPr>
          <p:cNvPicPr preferRelativeResize="0">
            <a:picLocks noGrp="1"/>
          </p:cNvPicPr>
          <p:nvPr>
            <p:ph idx="1"/>
          </p:nvPr>
        </p:nvPicPr>
        <p:blipFill>
          <a:blip r:embed="rId3"/>
          <a:stretch>
            <a:fillRect/>
          </a:stretch>
        </p:blipFill>
        <p:spPr>
          <a:xfrm>
            <a:off x="994794" y="3147619"/>
            <a:ext cx="4743450" cy="1614648"/>
          </a:xfrm>
          <a:prstGeom prst="rect">
            <a:avLst/>
          </a:prstGeom>
          <a:noFill/>
        </p:spPr>
      </p:pic>
      <p:sp>
        <p:nvSpPr>
          <p:cNvPr id="71" name="CuadroTexto 70">
            <a:extLst>
              <a:ext uri="{FF2B5EF4-FFF2-40B4-BE49-F238E27FC236}">
                <a16:creationId xmlns:a16="http://schemas.microsoft.com/office/drawing/2014/main" id="{4D8B8672-9E71-4742-90D0-BCB7A70B279B}"/>
              </a:ext>
            </a:extLst>
          </p:cNvPr>
          <p:cNvSpPr txBox="1"/>
          <p:nvPr/>
        </p:nvSpPr>
        <p:spPr>
          <a:xfrm>
            <a:off x="5304394" y="2681953"/>
            <a:ext cx="1083951" cy="369332"/>
          </a:xfrm>
          <a:prstGeom prst="rect">
            <a:avLst/>
          </a:prstGeom>
          <a:noFill/>
        </p:spPr>
        <p:txBody>
          <a:bodyPr wrap="none" rtlCol="0">
            <a:spAutoFit/>
          </a:bodyPr>
          <a:lstStyle/>
          <a:p>
            <a:r>
              <a:rPr lang="es-ES" dirty="0"/>
              <a:t>Angular 6</a:t>
            </a:r>
          </a:p>
        </p:txBody>
      </p:sp>
      <p:sp>
        <p:nvSpPr>
          <p:cNvPr id="72" name="Google Shape;298;p36">
            <a:extLst>
              <a:ext uri="{FF2B5EF4-FFF2-40B4-BE49-F238E27FC236}">
                <a16:creationId xmlns:a16="http://schemas.microsoft.com/office/drawing/2014/main" id="{3966A25B-A61E-4851-A2DA-DD1B4DF18DF6}"/>
              </a:ext>
            </a:extLst>
          </p:cNvPr>
          <p:cNvSpPr txBox="1"/>
          <p:nvPr/>
        </p:nvSpPr>
        <p:spPr>
          <a:xfrm>
            <a:off x="994794" y="2267019"/>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cxnSp>
        <p:nvCxnSpPr>
          <p:cNvPr id="73" name="Google Shape;301;p36">
            <a:extLst>
              <a:ext uri="{FF2B5EF4-FFF2-40B4-BE49-F238E27FC236}">
                <a16:creationId xmlns:a16="http://schemas.microsoft.com/office/drawing/2014/main" id="{DB2348FC-27AD-49BF-A9EE-12EEA5B71D81}"/>
              </a:ext>
            </a:extLst>
          </p:cNvPr>
          <p:cNvCxnSpPr>
            <a:cxnSpLocks/>
            <a:stCxn id="72" idx="3"/>
          </p:cNvCxnSpPr>
          <p:nvPr/>
        </p:nvCxnSpPr>
        <p:spPr>
          <a:xfrm>
            <a:off x="2307594" y="2585619"/>
            <a:ext cx="1684000" cy="562000"/>
          </a:xfrm>
          <a:prstGeom prst="bentConnector2">
            <a:avLst/>
          </a:prstGeom>
          <a:noFill/>
          <a:ln w="9525" cap="flat" cmpd="sng">
            <a:solidFill>
              <a:schemeClr val="dk2"/>
            </a:solidFill>
            <a:prstDash val="solid"/>
            <a:round/>
            <a:headEnd type="none" w="med" len="med"/>
            <a:tailEnd type="none" w="med" len="med"/>
          </a:ln>
        </p:spPr>
      </p:cxnSp>
      <p:pic>
        <p:nvPicPr>
          <p:cNvPr id="12" name="Imagen 11">
            <a:extLst>
              <a:ext uri="{FF2B5EF4-FFF2-40B4-BE49-F238E27FC236}">
                <a16:creationId xmlns:a16="http://schemas.microsoft.com/office/drawing/2014/main" id="{F97F7A97-DD9C-401B-A837-A6F52D01C683}"/>
              </a:ext>
            </a:extLst>
          </p:cNvPr>
          <p:cNvPicPr>
            <a:picLocks noChangeAspect="1"/>
          </p:cNvPicPr>
          <p:nvPr/>
        </p:nvPicPr>
        <p:blipFill>
          <a:blip r:embed="rId4"/>
          <a:stretch>
            <a:fillRect/>
          </a:stretch>
        </p:blipFill>
        <p:spPr>
          <a:xfrm>
            <a:off x="1571879" y="4633753"/>
            <a:ext cx="5161159" cy="1826959"/>
          </a:xfrm>
          <a:prstGeom prst="rect">
            <a:avLst/>
          </a:prstGeom>
        </p:spPr>
      </p:pic>
      <p:sp>
        <p:nvSpPr>
          <p:cNvPr id="75" name="CuadroTexto 74">
            <a:extLst>
              <a:ext uri="{FF2B5EF4-FFF2-40B4-BE49-F238E27FC236}">
                <a16:creationId xmlns:a16="http://schemas.microsoft.com/office/drawing/2014/main" id="{CC98857E-7F47-46D6-AC0A-75B140280F7D}"/>
              </a:ext>
            </a:extLst>
          </p:cNvPr>
          <p:cNvSpPr txBox="1"/>
          <p:nvPr/>
        </p:nvSpPr>
        <p:spPr>
          <a:xfrm>
            <a:off x="5888137" y="4197667"/>
            <a:ext cx="1200970" cy="369332"/>
          </a:xfrm>
          <a:prstGeom prst="rect">
            <a:avLst/>
          </a:prstGeom>
          <a:noFill/>
        </p:spPr>
        <p:txBody>
          <a:bodyPr wrap="none" rtlCol="0">
            <a:spAutoFit/>
          </a:bodyPr>
          <a:lstStyle/>
          <a:p>
            <a:r>
              <a:rPr lang="es-ES" dirty="0"/>
              <a:t>Angular 11</a:t>
            </a:r>
          </a:p>
        </p:txBody>
      </p:sp>
      <p:pic>
        <p:nvPicPr>
          <p:cNvPr id="15" name="Imagen 14">
            <a:extLst>
              <a:ext uri="{FF2B5EF4-FFF2-40B4-BE49-F238E27FC236}">
                <a16:creationId xmlns:a16="http://schemas.microsoft.com/office/drawing/2014/main" id="{55E17830-8A3A-46CC-A840-015F302E8B2A}"/>
              </a:ext>
            </a:extLst>
          </p:cNvPr>
          <p:cNvPicPr>
            <a:picLocks noChangeAspect="1"/>
          </p:cNvPicPr>
          <p:nvPr/>
        </p:nvPicPr>
        <p:blipFill>
          <a:blip r:embed="rId5"/>
          <a:stretch>
            <a:fillRect/>
          </a:stretch>
        </p:blipFill>
        <p:spPr>
          <a:xfrm>
            <a:off x="7030720" y="3233259"/>
            <a:ext cx="4617684" cy="3495657"/>
          </a:xfrm>
          <a:prstGeom prst="rect">
            <a:avLst/>
          </a:prstGeom>
        </p:spPr>
      </p:pic>
    </p:spTree>
    <p:extLst>
      <p:ext uri="{BB962C8B-B14F-4D97-AF65-F5344CB8AC3E}">
        <p14:creationId xmlns:p14="http://schemas.microsoft.com/office/powerpoint/2010/main" val="272140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Cambios en el proyecto inicial.</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Creación de un componente</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400" kern="1200" dirty="0">
                <a:solidFill>
                  <a:schemeClr val="bg1"/>
                </a:solidFill>
                <a:latin typeface="+mj-lt"/>
                <a:ea typeface="+mj-ea"/>
                <a:cs typeface="+mj-cs"/>
              </a:rPr>
              <a:t>Creación de un Componente</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sp>
        <p:nvSpPr>
          <p:cNvPr id="11" name="CuadroTexto 10">
            <a:extLst>
              <a:ext uri="{FF2B5EF4-FFF2-40B4-BE49-F238E27FC236}">
                <a16:creationId xmlns:a16="http://schemas.microsoft.com/office/drawing/2014/main" id="{EF0C0100-0E2C-43BF-920C-DE7498098E3F}"/>
              </a:ext>
            </a:extLst>
          </p:cNvPr>
          <p:cNvSpPr txBox="1"/>
          <p:nvPr/>
        </p:nvSpPr>
        <p:spPr>
          <a:xfrm>
            <a:off x="7019384" y="5099154"/>
            <a:ext cx="3296094" cy="1077218"/>
          </a:xfrm>
          <a:prstGeom prst="rect">
            <a:avLst/>
          </a:prstGeom>
          <a:noFill/>
        </p:spPr>
        <p:txBody>
          <a:bodyPr wrap="square">
            <a:spAutoFit/>
          </a:bodyPr>
          <a:lstStyle/>
          <a:p>
            <a:pPr marL="742950" lvl="2" indent="-285750">
              <a:buFont typeface="Arial" panose="020B0604020202020204" pitchFamily="34" charset="0"/>
              <a:buChar char="•"/>
            </a:pPr>
            <a:r>
              <a:rPr lang="en-GB" sz="1600" dirty="0" err="1"/>
              <a:t>info,component.scss</a:t>
            </a:r>
            <a:endParaRPr lang="en-GB" sz="1600" dirty="0"/>
          </a:p>
          <a:p>
            <a:pPr marL="742950" lvl="2" indent="-285750">
              <a:buFont typeface="Arial" panose="020B0604020202020204" pitchFamily="34" charset="0"/>
              <a:buChar char="•"/>
            </a:pPr>
            <a:r>
              <a:rPr lang="en-GB" sz="1600" dirty="0"/>
              <a:t>info.component.html</a:t>
            </a:r>
          </a:p>
          <a:p>
            <a:pPr marL="742950" lvl="2" indent="-285750">
              <a:buFont typeface="Arial" panose="020B0604020202020204" pitchFamily="34" charset="0"/>
              <a:buChar char="•"/>
            </a:pPr>
            <a:r>
              <a:rPr lang="en-GB" sz="1600" dirty="0" err="1"/>
              <a:t>info.component.ts</a:t>
            </a:r>
            <a:endParaRPr lang="en-GB" sz="1600" dirty="0"/>
          </a:p>
          <a:p>
            <a:pPr marL="742950" lvl="2" indent="-285750">
              <a:buFont typeface="Arial" panose="020B0604020202020204" pitchFamily="34" charset="0"/>
              <a:buChar char="•"/>
            </a:pPr>
            <a:r>
              <a:rPr lang="en-GB" sz="1600" dirty="0" err="1"/>
              <a:t>info.component.spec.ts</a:t>
            </a:r>
            <a:endParaRPr lang="en-GB" sz="1600" dirty="0"/>
          </a:p>
        </p:txBody>
      </p:sp>
      <p:sp>
        <p:nvSpPr>
          <p:cNvPr id="13" name="CuadroTexto 12">
            <a:extLst>
              <a:ext uri="{FF2B5EF4-FFF2-40B4-BE49-F238E27FC236}">
                <a16:creationId xmlns:a16="http://schemas.microsoft.com/office/drawing/2014/main" id="{6036F4E3-3163-40C7-89FF-B76CB09E215C}"/>
              </a:ext>
            </a:extLst>
          </p:cNvPr>
          <p:cNvSpPr txBox="1"/>
          <p:nvPr/>
        </p:nvSpPr>
        <p:spPr>
          <a:xfrm>
            <a:off x="5888132" y="4318081"/>
            <a:ext cx="1540481" cy="461665"/>
          </a:xfrm>
          <a:prstGeom prst="rect">
            <a:avLst/>
          </a:prstGeom>
          <a:solidFill>
            <a:schemeClr val="tx1"/>
          </a:solidFill>
        </p:spPr>
        <p:txBody>
          <a:bodyPr wrap="square">
            <a:spAutoFit/>
          </a:bodyPr>
          <a:lstStyle/>
          <a:p>
            <a:r>
              <a:rPr lang="en-GB" sz="2400" dirty="0">
                <a:solidFill>
                  <a:schemeClr val="bg1"/>
                </a:solidFill>
                <a:highlight>
                  <a:srgbClr val="000000"/>
                </a:highlight>
              </a:rPr>
              <a:t>ng g c info</a:t>
            </a:r>
          </a:p>
        </p:txBody>
      </p:sp>
      <p:pic>
        <p:nvPicPr>
          <p:cNvPr id="5121" name="Picture 1" descr="Texto alternativo generado por el equipo:&#10;COMPONENTE &#10;TEMPLATE &#10;vista &#10;@METADATA &#10;registro y dependencias &#10;CLASS &#10;controlador ">
            <a:extLst>
              <a:ext uri="{FF2B5EF4-FFF2-40B4-BE49-F238E27FC236}">
                <a16:creationId xmlns:a16="http://schemas.microsoft.com/office/drawing/2014/main" id="{E8D59BA2-57CF-4657-BCBC-38D1BCEC0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060" y="825541"/>
            <a:ext cx="596265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Niveles de CSS</a:t>
            </a: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a:bodyPr>
          <a:lstStyle/>
          <a:p>
            <a:pPr marL="342900" indent="-342900">
              <a:buFont typeface="Arial" panose="020B0604020202020204" pitchFamily="34" charset="0"/>
              <a:buChar char="•"/>
            </a:pPr>
            <a:r>
              <a:rPr lang="en-GB" sz="2000" dirty="0"/>
              <a:t>CSS del </a:t>
            </a:r>
            <a:r>
              <a:rPr lang="en-GB" sz="2000" dirty="0" err="1"/>
              <a:t>componente</a:t>
            </a:r>
            <a:endParaRPr lang="en-GB" sz="2000" dirty="0"/>
          </a:p>
          <a:p>
            <a:pPr marL="742950" lvl="2" indent="-285750">
              <a:buFont typeface="Arial" panose="020B0604020202020204" pitchFamily="34" charset="0"/>
              <a:buChar char="•"/>
            </a:pPr>
            <a:r>
              <a:rPr lang="en-GB" sz="1600" dirty="0" err="1"/>
              <a:t>info,component.scss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del component principal</a:t>
            </a:r>
          </a:p>
          <a:p>
            <a:pPr marL="742950" lvl="2" indent="-285750">
              <a:buFont typeface="Arial" panose="020B0604020202020204" pitchFamily="34" charset="0"/>
              <a:buChar char="•"/>
            </a:pPr>
            <a:r>
              <a:rPr lang="en-GB" sz="1600" dirty="0" err="1"/>
              <a:t>app.component.scss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global de la </a:t>
            </a:r>
            <a:r>
              <a:rPr lang="en-GB" sz="1800" dirty="0" err="1"/>
              <a:t>aplicación</a:t>
            </a:r>
            <a:endParaRPr lang="en-GB" sz="1800" dirty="0"/>
          </a:p>
          <a:p>
            <a:pPr marL="742950" lvl="2" indent="-285750">
              <a:buFont typeface="Arial" panose="020B0604020202020204" pitchFamily="34" charset="0"/>
              <a:buChar char="•"/>
            </a:pPr>
            <a:r>
              <a:rPr lang="en-GB" sz="1600" dirty="0" err="1"/>
              <a:t>styles.scss</a:t>
            </a:r>
            <a:endParaRPr lang="en-GB" sz="1600" dirty="0"/>
          </a:p>
          <a:p>
            <a:pPr marL="742950" lvl="2" indent="-285750">
              <a:buFont typeface="Arial" panose="020B0604020202020204" pitchFamily="34" charset="0"/>
              <a:buChar char="•"/>
            </a:pPr>
            <a:endParaRPr lang="en-GB" sz="1600" dirty="0"/>
          </a:p>
          <a:p>
            <a:pPr marL="285750" lvl="1" indent="-285750">
              <a:buFont typeface="Arial" panose="020B0604020202020204" pitchFamily="34" charset="0"/>
              <a:buChar char="•"/>
            </a:pPr>
            <a:endParaRPr lang="en-GB" sz="1800" dirty="0"/>
          </a:p>
          <a:p>
            <a:endParaRPr lang="es-ES" sz="2000" dirty="0"/>
          </a:p>
        </p:txBody>
      </p:sp>
      <p:sp>
        <p:nvSpPr>
          <p:cNvPr id="6" name="Marcador de texto 3">
            <a:extLst>
              <a:ext uri="{FF2B5EF4-FFF2-40B4-BE49-F238E27FC236}">
                <a16:creationId xmlns:a16="http://schemas.microsoft.com/office/drawing/2014/main" id="{9C3D3806-F584-4FD6-BB79-94371956BB62}"/>
              </a:ext>
            </a:extLst>
          </p:cNvPr>
          <p:cNvSpPr txBox="1">
            <a:spLocks/>
          </p:cNvSpPr>
          <p:nvPr/>
        </p:nvSpPr>
        <p:spPr>
          <a:xfrm>
            <a:off x="5297764" y="714978"/>
            <a:ext cx="6390962" cy="5234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lvl="1" indent="-285750">
              <a:buFont typeface="Arial" panose="020B0604020202020204" pitchFamily="34" charset="0"/>
              <a:buChar char="•"/>
            </a:pPr>
            <a:r>
              <a:rPr lang="en-GB" sz="1800" dirty="0" err="1"/>
              <a:t>info,component.scss</a:t>
            </a:r>
            <a:endParaRPr lang="en-GB" sz="1800" dirty="0"/>
          </a:p>
          <a:p>
            <a:pPr marL="742950" lvl="2" indent="-285750">
              <a:buFont typeface="Arial" panose="020B0604020202020204" pitchFamily="34" charset="0"/>
              <a:buChar char="•"/>
            </a:pPr>
            <a:r>
              <a:rPr lang="es-ES" sz="1600" dirty="0"/>
              <a:t>Todo el </a:t>
            </a:r>
            <a:r>
              <a:rPr lang="en-GB" sz="1600" dirty="0" err="1"/>
              <a:t>css</a:t>
            </a:r>
            <a:r>
              <a:rPr lang="en-GB" sz="1600" dirty="0"/>
              <a:t> de </a:t>
            </a:r>
            <a:r>
              <a:rPr lang="en-GB" sz="1600" dirty="0" err="1"/>
              <a:t>app.componente</a:t>
            </a:r>
            <a:r>
              <a:rPr lang="en-GB" sz="1600" dirty="0"/>
              <a:t>, </a:t>
            </a:r>
            <a:r>
              <a:rPr lang="es-ES" sz="1600" dirty="0"/>
              <a:t>excepto</a:t>
            </a:r>
          </a:p>
          <a:p>
            <a:pPr marL="1200150" lvl="3" indent="-285750">
              <a:buFont typeface="Arial" panose="020B0604020202020204" pitchFamily="34" charset="0"/>
              <a:buChar char="•"/>
            </a:pPr>
            <a:r>
              <a:rPr lang="en-GB" sz="1400" dirty="0"/>
              <a:t>.spacer</a:t>
            </a:r>
          </a:p>
          <a:p>
            <a:pPr marL="1200150" lvl="3" indent="-285750">
              <a:buFont typeface="Arial" panose="020B0604020202020204" pitchFamily="34" charset="0"/>
              <a:buChar char="•"/>
            </a:pPr>
            <a:r>
              <a:rPr lang="en-GB" sz="1400" dirty="0"/>
              <a:t>.toolbar … </a:t>
            </a:r>
          </a:p>
          <a:p>
            <a:pPr marL="1200150" lvl="3" indent="-285750">
              <a:buFont typeface="Arial" panose="020B0604020202020204" pitchFamily="34" charset="0"/>
              <a:buChar char="•"/>
            </a:pPr>
            <a:r>
              <a:rPr lang="es-ES" sz="1400" dirty="0"/>
              <a:t>se elimina:</a:t>
            </a:r>
            <a:br>
              <a:rPr lang="es-ES" sz="1400" dirty="0"/>
            </a:br>
            <a:r>
              <a:rPr lang="es-ES" sz="1600" b="0" dirty="0" err="1">
                <a:solidFill>
                  <a:srgbClr val="6A9955"/>
                </a:solidFill>
                <a:effectLst/>
                <a:latin typeface="Consolas" panose="020B0609020204030204" pitchFamily="49" charset="0"/>
              </a:rPr>
              <a:t>height</a:t>
            </a:r>
            <a:r>
              <a:rPr lang="es-ES" sz="1600" b="0" dirty="0">
                <a:solidFill>
                  <a:srgbClr val="6A9955"/>
                </a:solidFill>
                <a:effectLst/>
                <a:latin typeface="Consolas" panose="020B0609020204030204" pitchFamily="49" charset="0"/>
              </a:rPr>
              <a:t>: 40px;</a:t>
            </a:r>
            <a:br>
              <a:rPr lang="es-ES" sz="1600" b="0" dirty="0">
                <a:solidFill>
                  <a:srgbClr val="6A9955"/>
                </a:solidFill>
                <a:effectLst/>
                <a:latin typeface="Consolas" panose="020B0609020204030204" pitchFamily="49" charset="0"/>
              </a:rPr>
            </a:br>
            <a:r>
              <a:rPr lang="es-ES" sz="1600" b="0" dirty="0" err="1">
                <a:solidFill>
                  <a:srgbClr val="6A9955"/>
                </a:solidFill>
                <a:effectLst/>
                <a:latin typeface="Consolas" panose="020B0609020204030204" pitchFamily="49" charset="0"/>
              </a:rPr>
              <a:t>width</a:t>
            </a:r>
            <a:r>
              <a:rPr lang="es-ES" sz="1600" b="0" dirty="0">
                <a:solidFill>
                  <a:srgbClr val="6A9955"/>
                </a:solidFill>
                <a:effectLst/>
                <a:latin typeface="Consolas" panose="020B0609020204030204" pitchFamily="49" charset="0"/>
              </a:rPr>
              <a:t>: 200px;</a:t>
            </a:r>
            <a:endParaRPr lang="es-ES" sz="1600" dirty="0">
              <a:solidFill>
                <a:srgbClr val="D4D4D4"/>
              </a:solidFill>
              <a:latin typeface="Consolas" panose="020B0609020204030204" pitchFamily="49" charset="0"/>
            </a:endParaRPr>
          </a:p>
          <a:p>
            <a:pPr marL="285750" lvl="1" indent="-285750">
              <a:buFont typeface="Arial" panose="020B0604020202020204" pitchFamily="34" charset="0"/>
              <a:buChar char="•"/>
            </a:pPr>
            <a:endParaRPr lang="es-ES" sz="1800" dirty="0">
              <a:solidFill>
                <a:srgbClr val="D4D4D4"/>
              </a:solidFill>
              <a:latin typeface="Consolas" panose="020B0609020204030204" pitchFamily="49" charset="0"/>
            </a:endParaRPr>
          </a:p>
          <a:p>
            <a:pPr marL="285750" lvl="1" indent="-285750">
              <a:buFont typeface="Arial" panose="020B0604020202020204" pitchFamily="34" charset="0"/>
              <a:buChar char="•"/>
            </a:pPr>
            <a:r>
              <a:rPr lang="es-ES" sz="1800" dirty="0" err="1">
                <a:solidFill>
                  <a:srgbClr val="D4D4D4"/>
                </a:solidFill>
                <a:latin typeface="Consolas" panose="020B0609020204030204" pitchFamily="49" charset="0"/>
              </a:rPr>
              <a:t>app.component.scss</a:t>
            </a:r>
            <a:endParaRPr lang="es-ES" sz="1800" dirty="0">
              <a:solidFill>
                <a:srgbClr val="D4D4D4"/>
              </a:solidFill>
              <a:latin typeface="Consolas" panose="020B0609020204030204" pitchFamily="49" charset="0"/>
            </a:endParaRP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spacer</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flex</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 }</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a:t>
            </a:r>
            <a:r>
              <a:rPr lang="es-ES" sz="1600" b="0" dirty="0" err="1">
                <a:solidFill>
                  <a:srgbClr val="D7BA7D"/>
                </a:solidFill>
                <a:effectLst/>
                <a:latin typeface="Consolas" panose="020B0609020204030204" pitchFamily="49" charset="0"/>
              </a:rPr>
              <a:t>img</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margin</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16px</a:t>
            </a:r>
            <a:r>
              <a:rPr lang="es-ES" sz="1600" b="0" dirty="0">
                <a:solidFill>
                  <a:srgbClr val="D4D4D4"/>
                </a:solidFill>
                <a:effectLst/>
                <a:latin typeface="Consolas" panose="020B0609020204030204" pitchFamily="49" charset="0"/>
              </a:rPr>
              <a:t>;}</a:t>
            </a: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r>
              <a:rPr lang="es-ES" sz="1800" dirty="0" err="1"/>
              <a:t>styles.scss</a:t>
            </a:r>
            <a:br>
              <a:rPr lang="es-ES" sz="1800" dirty="0"/>
            </a:br>
            <a:r>
              <a:rPr lang="es-ES" sz="1600" b="0" dirty="0">
                <a:solidFill>
                  <a:srgbClr val="569CD6"/>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box-</a:t>
            </a:r>
            <a:r>
              <a:rPr lang="es-ES" sz="1600" b="0" dirty="0" err="1">
                <a:solidFill>
                  <a:srgbClr val="9CDCFE"/>
                </a:solidFill>
                <a:effectLst/>
                <a:latin typeface="Consolas" panose="020B0609020204030204" pitchFamily="49" charset="0"/>
              </a:rPr>
              <a:t>sizing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border</a:t>
            </a:r>
            <a:r>
              <a:rPr lang="es-ES" sz="1600" b="0" dirty="0">
                <a:solidFill>
                  <a:srgbClr val="D4D4D4"/>
                </a:solidFill>
                <a:effectLst/>
                <a:latin typeface="Consolas" panose="020B0609020204030204" pitchFamily="49" charset="0"/>
              </a:rPr>
              <a:t>-box;}</a:t>
            </a:r>
            <a:endParaRPr lang="es-ES" sz="2400" b="0" dirty="0">
              <a:solidFill>
                <a:srgbClr val="D4D4D4"/>
              </a:solidFill>
              <a:effectLst/>
              <a:latin typeface="Consolas" panose="020B0609020204030204" pitchFamily="49" charset="0"/>
            </a:endParaRP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endParaRPr lang="es-ES" sz="1800" dirty="0"/>
          </a:p>
          <a:p>
            <a:pPr marL="742950" lvl="2" indent="-285750">
              <a:lnSpc>
                <a:spcPct val="100000"/>
              </a:lnSpc>
              <a:buFont typeface="Arial" panose="020B0604020202020204" pitchFamily="34" charset="0"/>
              <a:buChar char="•"/>
            </a:pPr>
            <a:endParaRPr lang="en-GB" sz="1600" dirty="0"/>
          </a:p>
          <a:p>
            <a:endParaRPr lang="en-GB" sz="1400" b="0" dirty="0">
              <a:solidFill>
                <a:srgbClr val="D4D4D4"/>
              </a:solidFill>
              <a:effectLst/>
              <a:latin typeface="Consolas" panose="020B0609020204030204" pitchFamily="49" charset="0"/>
            </a:endParaRPr>
          </a:p>
          <a:p>
            <a:pPr marL="1200150" lvl="3" indent="-285750">
              <a:buFont typeface="Arial" panose="020B0604020202020204" pitchFamily="34" charset="0"/>
              <a:buChar char="•"/>
            </a:pPr>
            <a:endParaRPr lang="en-GB" sz="1400" dirty="0"/>
          </a:p>
          <a:p>
            <a:pPr marL="285750" lvl="1" indent="-285750">
              <a:buFont typeface="Arial" panose="020B0604020202020204" pitchFamily="34" charset="0"/>
              <a:buChar char="•"/>
            </a:pPr>
            <a:endParaRPr lang="en-GB" sz="1800" dirty="0"/>
          </a:p>
          <a:p>
            <a:endParaRPr lang="es-ES" sz="2000" dirty="0"/>
          </a:p>
        </p:txBody>
      </p:sp>
    </p:spTree>
    <p:extLst>
      <p:ext uri="{BB962C8B-B14F-4D97-AF65-F5344CB8AC3E}">
        <p14:creationId xmlns:p14="http://schemas.microsoft.com/office/powerpoint/2010/main" val="1165372573"/>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Plantilla (</a:t>
            </a:r>
            <a:r>
              <a:rPr lang="es-ES" dirty="0" err="1"/>
              <a:t>template</a:t>
            </a:r>
            <a:r>
              <a:rPr lang="es-ES" dirty="0"/>
              <a:t>) de </a:t>
            </a:r>
            <a:r>
              <a:rPr lang="es-ES" dirty="0" err="1"/>
              <a:t>info.component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853844"/>
            <a:ext cx="3363974" cy="3030948"/>
          </a:xfrm>
        </p:spPr>
        <p:txBody>
          <a:bodyPr vert="horz" lIns="91440" tIns="45720" rIns="91440" bIns="45720" rtlCol="0">
            <a:normAutofit/>
          </a:bodyPr>
          <a:lstStyle/>
          <a:p>
            <a:pPr marL="285750" lvl="1" indent="-285750">
              <a:buFont typeface="Arial" panose="020B0604020202020204" pitchFamily="34" charset="0"/>
              <a:buChar char="•"/>
            </a:pPr>
            <a:r>
              <a:rPr lang="en-GB" sz="1800" u="sng" dirty="0">
                <a:effectLst>
                  <a:outerShdw blurRad="38100" dist="38100" dir="2700000" algn="tl">
                    <a:srgbClr val="000000">
                      <a:alpha val="43137"/>
                    </a:srgbClr>
                  </a:outerShdw>
                </a:effectLst>
              </a:rPr>
              <a:t>info.component.html</a:t>
            </a:r>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s-ES" sz="1800" dirty="0"/>
              <a:t>Todo el</a:t>
            </a:r>
            <a:r>
              <a:rPr lang="en-GB" sz="1800" dirty="0"/>
              <a:t> html de </a:t>
            </a:r>
            <a:r>
              <a:rPr lang="en-GB" sz="1800" dirty="0" err="1"/>
              <a:t>appcomponent</a:t>
            </a:r>
            <a:r>
              <a:rPr lang="en-GB" sz="1800" dirty="0"/>
              <a:t> </a:t>
            </a:r>
            <a:r>
              <a:rPr lang="es-ES" sz="1800" dirty="0"/>
              <a:t>excepto</a:t>
            </a:r>
            <a:br>
              <a:rPr lang="es-ES" sz="1800" dirty="0"/>
            </a:br>
            <a:r>
              <a:rPr lang="en-GB" sz="1800" b="0" dirty="0">
                <a:solidFill>
                  <a:srgbClr val="808080"/>
                </a:solidFill>
                <a:effectLst/>
                <a:latin typeface="Consolas" panose="020B0609020204030204" pitchFamily="49" charset="0"/>
              </a:rPr>
              <a:t>&lt;</a:t>
            </a:r>
            <a:r>
              <a:rPr lang="en-GB" sz="1800" b="0" dirty="0">
                <a:solidFill>
                  <a:srgbClr val="569CD6"/>
                </a:solidFill>
                <a:effectLst/>
                <a:latin typeface="Consolas" panose="020B0609020204030204" pitchFamily="49" charset="0"/>
              </a:rPr>
              <a:t>div</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class</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"toolbar"</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role</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"banner"</a:t>
            </a:r>
            <a:r>
              <a:rPr lang="en-GB" sz="1800" b="0" dirty="0">
                <a:solidFill>
                  <a:srgbClr val="808080"/>
                </a:solidFill>
                <a:effectLst/>
                <a:latin typeface="Consolas" panose="020B0609020204030204" pitchFamily="49" charset="0"/>
              </a:rPr>
              <a:t>&gt;</a:t>
            </a:r>
          </a:p>
          <a:p>
            <a:pPr marL="285750" lvl="1" indent="-285750">
              <a:lnSpc>
                <a:spcPct val="100000"/>
              </a:lnSpc>
              <a:buFont typeface="Arial" panose="020B0604020202020204" pitchFamily="34" charset="0"/>
              <a:buChar char="•"/>
            </a:pPr>
            <a:r>
              <a:rPr lang="en-GB" sz="1800" dirty="0" err="1"/>
              <a:t>Eliminamos</a:t>
            </a:r>
            <a:r>
              <a:rPr lang="en-GB" sz="1800" dirty="0"/>
              <a:t> la variable {{ title }} que </a:t>
            </a:r>
            <a:r>
              <a:rPr lang="en-GB" sz="1800" dirty="0" err="1"/>
              <a:t>aparece</a:t>
            </a:r>
            <a:r>
              <a:rPr lang="en-GB" sz="1800" dirty="0"/>
              <a:t> en </a:t>
            </a:r>
            <a:br>
              <a:rPr lang="en-GB" sz="1800" dirty="0"/>
            </a:b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r>
              <a:rPr lang="es-ES" sz="1800" b="0" dirty="0">
                <a:solidFill>
                  <a:srgbClr val="D4D4D4"/>
                </a:solidFill>
                <a:effectLst/>
                <a:latin typeface="Consolas" panose="020B0609020204030204" pitchFamily="49" charset="0"/>
              </a:rPr>
              <a:t>app </a:t>
            </a:r>
            <a:r>
              <a:rPr lang="es-ES" sz="1800" b="0" dirty="0" err="1">
                <a:solidFill>
                  <a:srgbClr val="D4D4D4"/>
                </a:solidFill>
                <a:effectLst/>
                <a:latin typeface="Consolas" panose="020B0609020204030204" pitchFamily="49" charset="0"/>
              </a:rPr>
              <a:t>is</a:t>
            </a:r>
            <a:r>
              <a:rPr lang="es-ES" sz="1800" b="0" dirty="0">
                <a:solidFill>
                  <a:srgbClr val="D4D4D4"/>
                </a:solidFill>
                <a:effectLst/>
                <a:latin typeface="Consolas" panose="020B0609020204030204" pitchFamily="49" charset="0"/>
              </a:rPr>
              <a:t> running!</a:t>
            </a: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endParaRPr lang="es-ES" sz="18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16993D6D-8319-41B3-BC99-E1AA4871E4F3}"/>
              </a:ext>
            </a:extLst>
          </p:cNvPr>
          <p:cNvSpPr txBox="1"/>
          <p:nvPr/>
        </p:nvSpPr>
        <p:spPr>
          <a:xfrm>
            <a:off x="5161910" y="448891"/>
            <a:ext cx="6096000" cy="6124754"/>
          </a:xfrm>
          <a:prstGeom prst="rect">
            <a:avLst/>
          </a:prstGeom>
          <a:no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content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role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main</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Highlight</a:t>
            </a:r>
            <a:r>
              <a:rPr lang="es-ES" sz="1400" b="0" dirty="0">
                <a:solidFill>
                  <a:srgbClr val="6A9955"/>
                </a:solidFill>
                <a:effectLst/>
                <a:latin typeface="Consolas" panose="020B0609020204030204" pitchFamily="49" charset="0"/>
              </a:rPr>
              <a:t> </a:t>
            </a:r>
            <a:r>
              <a:rPr lang="es-ES" sz="1400" b="0" dirty="0" err="1">
                <a:solidFill>
                  <a:srgbClr val="6A9955"/>
                </a:solidFill>
                <a:effectLst/>
                <a:latin typeface="Consolas" panose="020B0609020204030204" pitchFamily="49" charset="0"/>
              </a:rPr>
              <a:t>Card</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highlight-card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card-small</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Resources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Resources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Here are </a:t>
            </a:r>
            <a:r>
              <a:rPr lang="es-ES" sz="1400" b="0" dirty="0" err="1">
                <a:solidFill>
                  <a:srgbClr val="D4D4D4"/>
                </a:solidFill>
                <a:effectLst/>
                <a:latin typeface="Consolas" panose="020B0609020204030204" pitchFamily="49" charset="0"/>
              </a:rPr>
              <a:t>some</a:t>
            </a:r>
            <a:r>
              <a:rPr lang="es-ES" sz="1400" b="0" dirty="0">
                <a:solidFill>
                  <a:srgbClr val="D4D4D4"/>
                </a:solidFill>
                <a:effectLst/>
                <a:latin typeface="Consolas" panose="020B0609020204030204" pitchFamily="49" charset="0"/>
              </a:rPr>
              <a:t> links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help</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get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started</a:t>
            </a:r>
            <a:r>
              <a:rPr lang="es-ES" sz="1400" b="0" dirty="0">
                <a:solidFill>
                  <a:srgbClr val="D4D4D4"/>
                </a:solidFill>
                <a:effectLst/>
                <a:latin typeface="Consolas" panose="020B0609020204030204" pitchFamily="49" charset="0"/>
              </a:rPr>
              <a: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Next </a:t>
            </a:r>
            <a:r>
              <a:rPr lang="es-ES" sz="1400" b="0" dirty="0" err="1">
                <a:solidFill>
                  <a:srgbClr val="6A9955"/>
                </a:solidFill>
                <a:effectLst/>
                <a:latin typeface="Consolas" panose="020B0609020204030204" pitchFamily="49" charset="0"/>
              </a:rPr>
              <a:t>Steps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Next </a:t>
            </a:r>
            <a:r>
              <a:rPr lang="es-ES" sz="1400" b="0" dirty="0" err="1">
                <a:solidFill>
                  <a:srgbClr val="D4D4D4"/>
                </a:solidFill>
                <a:effectLst/>
                <a:latin typeface="Consolas" panose="020B0609020204030204" pitchFamily="49" charset="0"/>
              </a:rPr>
              <a:t>Steps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What</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want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next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with</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your</a:t>
            </a:r>
            <a:r>
              <a:rPr lang="es-ES" sz="1400" b="0" dirty="0">
                <a:solidFill>
                  <a:srgbClr val="D4D4D4"/>
                </a:solidFill>
                <a:effectLst/>
                <a:latin typeface="Consolas" panose="020B0609020204030204" pitchFamily="49" charset="0"/>
              </a:rPr>
              <a:t> app?</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input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hidden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#selection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Terminal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"terminal"</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ngSwitch</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selection.value</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Links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Footer</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svg</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id</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"Gray </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Background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svg</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90285536"/>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13" name="CuadroTexto 12">
            <a:extLst>
              <a:ext uri="{FF2B5EF4-FFF2-40B4-BE49-F238E27FC236}">
                <a16:creationId xmlns:a16="http://schemas.microsoft.com/office/drawing/2014/main" id="{15A4E993-54C1-428E-B47F-E85B3663A224}"/>
              </a:ext>
            </a:extLst>
          </p:cNvPr>
          <p:cNvSpPr txBox="1"/>
          <p:nvPr/>
        </p:nvSpPr>
        <p:spPr>
          <a:xfrm>
            <a:off x="996424" y="1763666"/>
            <a:ext cx="4930757" cy="3754874"/>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toolbar</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 </a:t>
            </a:r>
            <a:r>
              <a:rPr lang="es-ES" sz="1400" dirty="0">
                <a:solidFill>
                  <a:srgbClr val="9CDCFE"/>
                </a:solidFill>
                <a:latin typeface="Consolas" panose="020B0609020204030204" pitchFamily="49" charset="0"/>
              </a:rPr>
              <a:t>role</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"banner"</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r>
              <a:rPr lang="es-ES" sz="1400" dirty="0" err="1">
                <a:solidFill>
                  <a:srgbClr val="D4D4D4"/>
                </a:solidFill>
                <a:latin typeface="Consolas" panose="020B0609020204030204" pitchFamily="49" charset="0"/>
              </a:rPr>
              <a:t>Welcome</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spacer</a:t>
            </a:r>
            <a:r>
              <a:rPr lang="es-ES" sz="1400" dirty="0">
                <a:solidFill>
                  <a:srgbClr val="CE9178"/>
                </a:solidFill>
                <a:latin typeface="Consolas" panose="020B0609020204030204" pitchFamily="49" charset="0"/>
              </a:rPr>
              <a: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img</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width</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"40"</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alt</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"Angular Logo"</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src</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data:image</a:t>
            </a:r>
            <a:r>
              <a:rPr lang="es-ES" sz="1400" dirty="0">
                <a:solidFill>
                  <a:srgbClr val="CE9178"/>
                </a:solidFill>
                <a:latin typeface="Consolas" panose="020B0609020204030204" pitchFamily="49" charset="0"/>
              </a:rPr>
              <a:t>/svg+xml;base64,…"</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1C212691-225B-4E46-B7B1-4A93D94D1A9F}"/>
              </a:ext>
            </a:extLst>
          </p:cNvPr>
          <p:cNvSpPr txBox="1">
            <a:spLocks/>
          </p:cNvSpPr>
          <p:nvPr/>
        </p:nvSpPr>
        <p:spPr>
          <a:xfrm>
            <a:off x="5214004" y="263553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
        <p:nvSpPr>
          <p:cNvPr id="14" name="CuadroTexto 13">
            <a:extLst>
              <a:ext uri="{FF2B5EF4-FFF2-40B4-BE49-F238E27FC236}">
                <a16:creationId xmlns:a16="http://schemas.microsoft.com/office/drawing/2014/main" id="{0E15A749-8E58-48A3-866A-FC55806D824C}"/>
              </a:ext>
            </a:extLst>
          </p:cNvPr>
          <p:cNvSpPr txBox="1"/>
          <p:nvPr/>
        </p:nvSpPr>
        <p:spPr>
          <a:xfrm>
            <a:off x="7004477" y="1701799"/>
            <a:ext cx="4032118" cy="646331"/>
          </a:xfrm>
          <a:prstGeom prst="rect">
            <a:avLst/>
          </a:prstGeom>
          <a:noFill/>
        </p:spPr>
        <p:txBody>
          <a:bodyPr wrap="square" rtlCol="0">
            <a:spAutoFit/>
          </a:bodyPr>
          <a:lstStyle/>
          <a:p>
            <a:r>
              <a:rPr lang="es-ES" dirty="0"/>
              <a:t>Vemos la interpolación de variables en el lenguaje de plantillas de Angular</a:t>
            </a:r>
          </a:p>
        </p:txBody>
      </p:sp>
      <p:sp>
        <p:nvSpPr>
          <p:cNvPr id="15" name="Rectángulo 14">
            <a:extLst>
              <a:ext uri="{FF2B5EF4-FFF2-40B4-BE49-F238E27FC236}">
                <a16:creationId xmlns:a16="http://schemas.microsoft.com/office/drawing/2014/main" id="{88C08AD2-56F1-4BB9-A2A7-9EA165F75D0F}"/>
              </a:ext>
            </a:extLst>
          </p:cNvPr>
          <p:cNvSpPr/>
          <p:nvPr/>
        </p:nvSpPr>
        <p:spPr>
          <a:xfrm>
            <a:off x="5310554" y="5369753"/>
            <a:ext cx="4437184"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6" name="Rectángulo 15">
            <a:extLst>
              <a:ext uri="{FF2B5EF4-FFF2-40B4-BE49-F238E27FC236}">
                <a16:creationId xmlns:a16="http://schemas.microsoft.com/office/drawing/2014/main" id="{BDD9966B-C834-463D-89A2-1D344064EB2C}"/>
              </a:ext>
            </a:extLst>
          </p:cNvPr>
          <p:cNvSpPr/>
          <p:nvPr/>
        </p:nvSpPr>
        <p:spPr>
          <a:xfrm>
            <a:off x="2402988" y="2582045"/>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40371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E616D-5951-4EEE-A4B5-FF6D5F21B8A7}"/>
              </a:ext>
            </a:extLst>
          </p:cNvPr>
          <p:cNvSpPr>
            <a:spLocks noGrp="1"/>
          </p:cNvSpPr>
          <p:nvPr>
            <p:ph type="title"/>
          </p:nvPr>
        </p:nvSpPr>
        <p:spPr/>
        <p:txBody>
          <a:bodyPr/>
          <a:lstStyle/>
          <a:p>
            <a:r>
              <a:rPr lang="en-GB" dirty="0"/>
              <a:t>Assets</a:t>
            </a:r>
            <a:r>
              <a:rPr lang="es-ES" dirty="0"/>
              <a:t> (‘activos’) de la aplicación</a:t>
            </a:r>
          </a:p>
        </p:txBody>
      </p:sp>
      <p:sp>
        <p:nvSpPr>
          <p:cNvPr id="6" name="CuadroTexto 5">
            <a:extLst>
              <a:ext uri="{FF2B5EF4-FFF2-40B4-BE49-F238E27FC236}">
                <a16:creationId xmlns:a16="http://schemas.microsoft.com/office/drawing/2014/main" id="{6C94BB79-4A11-42F7-B655-BF507FE73777}"/>
              </a:ext>
            </a:extLst>
          </p:cNvPr>
          <p:cNvSpPr txBox="1"/>
          <p:nvPr/>
        </p:nvSpPr>
        <p:spPr>
          <a:xfrm>
            <a:off x="2970028" y="1859339"/>
            <a:ext cx="7563294" cy="3139321"/>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options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assets</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/favicon.ico"</a:t>
            </a:r>
            <a:r>
              <a:rPr lang="pt-BR" b="0" dirty="0">
                <a:solidFill>
                  <a:srgbClr val="D4D4D4"/>
                </a:solidFill>
                <a:effectLst/>
                <a:latin typeface="Consolas" panose="020B0609020204030204" pitchFamily="49" charset="0"/>
              </a:rPr>
              <a:t>,</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assets</a:t>
            </a:r>
            <a:r>
              <a:rPr lang="pt-BR" b="0" dirty="0">
                <a:solidFill>
                  <a:srgbClr val="CE9178"/>
                </a:solidFill>
                <a:effectLst/>
                <a:latin typeface="Consolas" panose="020B0609020204030204" pitchFamily="49" charset="0"/>
              </a:rPr>
              <a:t>"</a:t>
            </a:r>
            <a:endParaRPr lang="pt-BR"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3387D39E-6264-4973-8CD0-7E3627C2F5A0}"/>
              </a:ext>
            </a:extLst>
          </p:cNvPr>
          <p:cNvSpPr txBox="1"/>
          <p:nvPr/>
        </p:nvSpPr>
        <p:spPr>
          <a:xfrm>
            <a:off x="8810847" y="1993905"/>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pic>
        <p:nvPicPr>
          <p:cNvPr id="9" name="Imagen 8">
            <a:extLst>
              <a:ext uri="{FF2B5EF4-FFF2-40B4-BE49-F238E27FC236}">
                <a16:creationId xmlns:a16="http://schemas.microsoft.com/office/drawing/2014/main" id="{0FBDC0EF-78A8-4E68-84C9-351ACFB0C2EB}"/>
              </a:ext>
            </a:extLst>
          </p:cNvPr>
          <p:cNvPicPr>
            <a:picLocks noChangeAspect="1"/>
          </p:cNvPicPr>
          <p:nvPr/>
        </p:nvPicPr>
        <p:blipFill>
          <a:blip r:embed="rId2"/>
          <a:stretch>
            <a:fillRect/>
          </a:stretch>
        </p:blipFill>
        <p:spPr>
          <a:xfrm>
            <a:off x="1273610" y="4246093"/>
            <a:ext cx="2888889" cy="1910938"/>
          </a:xfrm>
          <a:prstGeom prst="rect">
            <a:avLst/>
          </a:prstGeom>
        </p:spPr>
      </p:pic>
      <p:sp>
        <p:nvSpPr>
          <p:cNvPr id="10" name="CuadroTexto 9">
            <a:extLst>
              <a:ext uri="{FF2B5EF4-FFF2-40B4-BE49-F238E27FC236}">
                <a16:creationId xmlns:a16="http://schemas.microsoft.com/office/drawing/2014/main" id="{B1E878F9-2D81-44B2-B419-3B4560A43C5C}"/>
              </a:ext>
            </a:extLst>
          </p:cNvPr>
          <p:cNvSpPr txBox="1"/>
          <p:nvPr/>
        </p:nvSpPr>
        <p:spPr>
          <a:xfrm>
            <a:off x="4807132" y="5381897"/>
            <a:ext cx="3718560" cy="646331"/>
          </a:xfrm>
          <a:prstGeom prst="rect">
            <a:avLst/>
          </a:prstGeom>
          <a:noFill/>
        </p:spPr>
        <p:txBody>
          <a:bodyPr wrap="square" rtlCol="0">
            <a:spAutoFit/>
          </a:bodyPr>
          <a:lstStyle/>
          <a:p>
            <a:r>
              <a:rPr lang="es-ES" dirty="0"/>
              <a:t>A partir del </a:t>
            </a:r>
            <a:r>
              <a:rPr lang="es-ES" dirty="0" err="1"/>
              <a:t>svg</a:t>
            </a:r>
            <a:r>
              <a:rPr lang="es-ES" dirty="0"/>
              <a:t> en base64 creamos un fichero </a:t>
            </a:r>
            <a:r>
              <a:rPr lang="es-ES" dirty="0" err="1"/>
              <a:t>svg</a:t>
            </a:r>
            <a:r>
              <a:rPr lang="es-ES" dirty="0"/>
              <a:t> en la carpeta </a:t>
            </a:r>
            <a:r>
              <a:rPr lang="es-ES" dirty="0" err="1"/>
              <a:t>assets</a:t>
            </a:r>
            <a:endParaRPr lang="es-ES" dirty="0"/>
          </a:p>
        </p:txBody>
      </p:sp>
    </p:spTree>
    <p:extLst>
      <p:ext uri="{BB962C8B-B14F-4D97-AF65-F5344CB8AC3E}">
        <p14:creationId xmlns:p14="http://schemas.microsoft.com/office/powerpoint/2010/main" val="27551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113" name="Rectangle 112">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Picture 114">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362" name="Google Shape;362;p40"/>
          <p:cNvSpPr txBox="1">
            <a:spLocks noGrp="1"/>
          </p:cNvSpPr>
          <p:nvPr>
            <p:ph type="title"/>
          </p:nvPr>
        </p:nvSpPr>
        <p:spPr>
          <a:xfrm>
            <a:off x="608921" y="1970761"/>
            <a:ext cx="3658053" cy="1786515"/>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100" kern="1200" dirty="0">
                <a:solidFill>
                  <a:srgbClr val="FFFFFF"/>
                </a:solidFill>
                <a:latin typeface="+mj-lt"/>
                <a:ea typeface="+mj-ea"/>
                <a:cs typeface="+mj-cs"/>
              </a:rPr>
              <a:t>Elementos de terceros: </a:t>
            </a:r>
            <a:r>
              <a:rPr lang="en-US" sz="4100" kern="1200" dirty="0">
                <a:solidFill>
                  <a:srgbClr val="FFFFFF"/>
                </a:solidFill>
                <a:latin typeface="+mj-lt"/>
                <a:ea typeface="+mj-ea"/>
                <a:cs typeface="+mj-cs"/>
              </a:rPr>
              <a:t>Bootstrap</a:t>
            </a:r>
          </a:p>
        </p:txBody>
      </p:sp>
      <p:sp>
        <p:nvSpPr>
          <p:cNvPr id="363" name="Google Shape;363;p40"/>
          <p:cNvSpPr txBox="1">
            <a:spLocks noGrp="1"/>
          </p:cNvSpPr>
          <p:nvPr>
            <p:ph type="body" idx="1"/>
          </p:nvPr>
        </p:nvSpPr>
        <p:spPr>
          <a:xfrm>
            <a:off x="608921" y="3993981"/>
            <a:ext cx="3658053" cy="955111"/>
          </a:xfrm>
          <a:prstGeom prst="rect">
            <a:avLst/>
          </a:prstGeom>
        </p:spPr>
        <p:txBody>
          <a:bodyPr spcFirstLastPara="1" vert="horz" lIns="91440" tIns="45720" rIns="91440" bIns="45720" rtlCol="0" anchor="b" anchorCtr="0">
            <a:normAutofit/>
          </a:bodyPr>
          <a:lstStyle/>
          <a:p>
            <a:pPr marL="0" indent="0">
              <a:lnSpc>
                <a:spcPct val="90000"/>
              </a:lnSpc>
              <a:spcBef>
                <a:spcPts val="1000"/>
              </a:spcBef>
            </a:pPr>
            <a:r>
              <a:rPr lang="es-ES" sz="1700" kern="1200" dirty="0">
                <a:solidFill>
                  <a:srgbClr val="FFFFFF"/>
                </a:solidFill>
                <a:latin typeface="+mn-lt"/>
                <a:ea typeface="+mn-ea"/>
                <a:cs typeface="+mn-cs"/>
              </a:rPr>
              <a:t>Una de las más conocidas entre las alternativas para construir el UI en las aplicaciones Angular</a:t>
            </a:r>
          </a:p>
        </p:txBody>
      </p:sp>
      <p:sp>
        <p:nvSpPr>
          <p:cNvPr id="117" name="Rectangle 116">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4" name="Google Shape;364;p40"/>
          <p:cNvPicPr preferRelativeResize="0"/>
          <p:nvPr/>
        </p:nvPicPr>
        <p:blipFill>
          <a:blip r:embed="rId4"/>
          <a:stretch>
            <a:fillRect/>
          </a:stretch>
        </p:blipFill>
        <p:spPr>
          <a:xfrm>
            <a:off x="6677247" y="311148"/>
            <a:ext cx="4905832" cy="2751030"/>
          </a:xfrm>
          <a:custGeom>
            <a:avLst/>
            <a:gdLst/>
            <a:ahLst/>
            <a:cxnLst/>
            <a:rect l="l" t="t" r="r" b="b"/>
            <a:pathLst>
              <a:path w="5017317" h="5380277">
                <a:moveTo>
                  <a:pt x="0" y="0"/>
                </a:moveTo>
                <a:lnTo>
                  <a:pt x="5017317" y="0"/>
                </a:lnTo>
                <a:lnTo>
                  <a:pt x="5017317" y="5380277"/>
                </a:lnTo>
                <a:lnTo>
                  <a:pt x="0" y="5380277"/>
                </a:lnTo>
                <a:close/>
              </a:path>
            </a:pathLst>
          </a:custGeom>
          <a:noFill/>
        </p:spPr>
      </p:pic>
      <p:pic>
        <p:nvPicPr>
          <p:cNvPr id="3" name="Imagen 2">
            <a:extLst>
              <a:ext uri="{FF2B5EF4-FFF2-40B4-BE49-F238E27FC236}">
                <a16:creationId xmlns:a16="http://schemas.microsoft.com/office/drawing/2014/main" id="{30163BAD-5E70-4064-8023-5D07919E0DDA}"/>
              </a:ext>
            </a:extLst>
          </p:cNvPr>
          <p:cNvPicPr>
            <a:picLocks noChangeAspect="1"/>
          </p:cNvPicPr>
          <p:nvPr/>
        </p:nvPicPr>
        <p:blipFill>
          <a:blip r:embed="rId5"/>
          <a:stretch>
            <a:fillRect/>
          </a:stretch>
        </p:blipFill>
        <p:spPr>
          <a:xfrm>
            <a:off x="5284542" y="3268822"/>
            <a:ext cx="6463321" cy="3166213"/>
          </a:xfrm>
          <a:prstGeom prst="rect">
            <a:avLst/>
          </a:prstGeom>
        </p:spPr>
      </p:pic>
    </p:spTree>
    <p:extLst>
      <p:ext uri="{BB962C8B-B14F-4D97-AF65-F5344CB8AC3E}">
        <p14:creationId xmlns:p14="http://schemas.microsoft.com/office/powerpoint/2010/main" val="2033196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9" y="666351"/>
            <a:ext cx="7889358" cy="796689"/>
          </a:xfrm>
        </p:spPr>
        <p:txBody>
          <a:bodyPr vert="horz" lIns="91440" tIns="45720" rIns="91440" bIns="45720" rtlCol="0" anchor="b">
            <a:normAutofit/>
          </a:bodyPr>
          <a:lstStyle/>
          <a:p>
            <a:r>
              <a:rPr lang="en-US" sz="4800" b="1" kern="1200" dirty="0">
                <a:solidFill>
                  <a:schemeClr val="tx1">
                    <a:lumMod val="95000"/>
                    <a:lumOff val="5000"/>
                  </a:schemeClr>
                </a:solidFill>
                <a:latin typeface="+mj-lt"/>
                <a:ea typeface="+mj-ea"/>
                <a:cs typeface="+mj-cs"/>
              </a:rPr>
              <a:t>Bootstrap: </a:t>
            </a:r>
            <a:r>
              <a:rPr lang="es-ES" sz="4800" b="1" kern="1200" dirty="0">
                <a:solidFill>
                  <a:schemeClr val="tx1">
                    <a:lumMod val="95000"/>
                    <a:lumOff val="5000"/>
                  </a:schemeClr>
                </a:solidFill>
                <a:latin typeface="+mj-lt"/>
                <a:ea typeface="+mj-ea"/>
                <a:cs typeface="+mj-cs"/>
              </a:rPr>
              <a:t>instalación</a:t>
            </a:r>
          </a:p>
        </p:txBody>
      </p:sp>
      <p:pic>
        <p:nvPicPr>
          <p:cNvPr id="18" name="Google Shape;364;p40">
            <a:extLst>
              <a:ext uri="{FF2B5EF4-FFF2-40B4-BE49-F238E27FC236}">
                <a16:creationId xmlns:a16="http://schemas.microsoft.com/office/drawing/2014/main" id="{ED3B3D53-5584-436F-8997-1DB9D030AC98}"/>
              </a:ext>
            </a:extLst>
          </p:cNvPr>
          <p:cNvPicPr preferRelativeResize="0"/>
          <p:nvPr/>
        </p:nvPicPr>
        <p:blipFill rotWithShape="1">
          <a:blip r:embed="rId2">
            <a:clrChange>
              <a:clrFrom>
                <a:srgbClr val="FFFFFF"/>
              </a:clrFrom>
              <a:clrTo>
                <a:srgbClr val="FFFFFF">
                  <a:alpha val="0"/>
                </a:srgbClr>
              </a:clrTo>
            </a:clrChange>
            <a:alphaModFix/>
          </a:blip>
          <a:srcRect l="50707" t="25928" r="7554" b="8483"/>
          <a:stretch/>
        </p:blipFill>
        <p:spPr>
          <a:xfrm>
            <a:off x="9342474" y="266330"/>
            <a:ext cx="2594346" cy="2254103"/>
          </a:xfrm>
          <a:prstGeom prst="rect">
            <a:avLst/>
          </a:prstGeom>
          <a:noFill/>
          <a:ln>
            <a:noFill/>
          </a:ln>
        </p:spPr>
      </p:pic>
      <p:sp>
        <p:nvSpPr>
          <p:cNvPr id="19" name="Google Shape;363;p40">
            <a:extLst>
              <a:ext uri="{FF2B5EF4-FFF2-40B4-BE49-F238E27FC236}">
                <a16:creationId xmlns:a16="http://schemas.microsoft.com/office/drawing/2014/main" id="{63D19708-C1B9-4AC6-BE51-09CE8EC2E023}"/>
              </a:ext>
            </a:extLst>
          </p:cNvPr>
          <p:cNvSpPr txBox="1">
            <a:spLocks/>
          </p:cNvSpPr>
          <p:nvPr/>
        </p:nvSpPr>
        <p:spPr>
          <a:xfrm>
            <a:off x="1033066" y="1680475"/>
            <a:ext cx="7889357" cy="217207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Clr>
                <a:schemeClr val="dk1"/>
              </a:buClr>
              <a:buSzPts val="1400"/>
              <a:buFont typeface="Arial" panose="020B0604020202020204" pitchFamily="34" charset="0"/>
              <a:buChar char="●"/>
            </a:pPr>
            <a:r>
              <a:rPr lang="es-ES" sz="2400">
                <a:solidFill>
                  <a:schemeClr val="dk1"/>
                </a:solidFill>
              </a:rPr>
              <a:t>añade la carpeta Bootstrap en </a:t>
            </a:r>
            <a:r>
              <a:rPr lang="es-ES" sz="2400" i="1">
                <a:solidFill>
                  <a:schemeClr val="dk1"/>
                </a:solidFill>
              </a:rPr>
              <a:t>node_modules</a:t>
            </a:r>
          </a:p>
          <a:p>
            <a:pPr lvl="1" indent="-423323">
              <a:buClr>
                <a:schemeClr val="dk1"/>
              </a:buClr>
              <a:buSzPts val="1400"/>
              <a:buFont typeface="Arial" panose="020B0604020202020204" pitchFamily="34" charset="0"/>
              <a:buChar char="●"/>
            </a:pPr>
            <a:r>
              <a:rPr lang="es-ES" i="1">
                <a:solidFill>
                  <a:schemeClr val="dk1"/>
                </a:solidFill>
              </a:rPr>
              <a:t>Ficheros CSS</a:t>
            </a:r>
          </a:p>
          <a:p>
            <a:pPr lvl="1" indent="-423323">
              <a:buClr>
                <a:schemeClr val="dk1"/>
              </a:buClr>
              <a:buSzPts val="1400"/>
              <a:buFont typeface="Arial" panose="020B0604020202020204" pitchFamily="34" charset="0"/>
              <a:buChar char="●"/>
            </a:pPr>
            <a:r>
              <a:rPr lang="es-ES" i="1">
                <a:solidFill>
                  <a:schemeClr val="dk1"/>
                </a:solidFill>
              </a:rPr>
              <a:t>Ficheros JS (no se utilizan en Angular -&gt; existe un equivalente más específico: ngBootstrap)</a:t>
            </a:r>
          </a:p>
          <a:p>
            <a:pPr marL="609585" indent="-423323">
              <a:buClr>
                <a:schemeClr val="dk1"/>
              </a:buClr>
              <a:buSzPts val="1400"/>
              <a:buFont typeface="Arial" panose="020B0604020202020204" pitchFamily="34" charset="0"/>
              <a:buChar char="●"/>
            </a:pPr>
            <a:r>
              <a:rPr lang="es-ES" sz="2400">
                <a:solidFill>
                  <a:schemeClr val="dk1"/>
                </a:solidFill>
              </a:rPr>
              <a:t>actualiza las dependencias en </a:t>
            </a:r>
            <a:r>
              <a:rPr lang="es-ES" sz="2400" i="1">
                <a:solidFill>
                  <a:schemeClr val="dk1"/>
                </a:solidFill>
              </a:rPr>
              <a:t>package.json</a:t>
            </a:r>
          </a:p>
          <a:p>
            <a:pPr marL="0" indent="0">
              <a:buFont typeface="Arial" panose="020B0604020202020204" pitchFamily="34" charset="0"/>
              <a:buNone/>
            </a:pPr>
            <a:endParaRPr lang="es-ES" sz="2400" dirty="0"/>
          </a:p>
        </p:txBody>
      </p:sp>
      <p:sp>
        <p:nvSpPr>
          <p:cNvPr id="20" name="Google Shape;365;p40">
            <a:extLst>
              <a:ext uri="{FF2B5EF4-FFF2-40B4-BE49-F238E27FC236}">
                <a16:creationId xmlns:a16="http://schemas.microsoft.com/office/drawing/2014/main" id="{912D0375-6729-4EA6-BFB0-F52A911F08E5}"/>
              </a:ext>
            </a:extLst>
          </p:cNvPr>
          <p:cNvSpPr txBox="1"/>
          <p:nvPr/>
        </p:nvSpPr>
        <p:spPr>
          <a:xfrm>
            <a:off x="1841138" y="4571363"/>
            <a:ext cx="203271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4</a:t>
            </a:r>
            <a:endParaRPr sz="2400" i="1" dirty="0">
              <a:solidFill>
                <a:schemeClr val="dk1"/>
              </a:solidFill>
            </a:endParaRPr>
          </a:p>
        </p:txBody>
      </p:sp>
      <p:sp>
        <p:nvSpPr>
          <p:cNvPr id="21" name="Google Shape;367;p40">
            <a:extLst>
              <a:ext uri="{FF2B5EF4-FFF2-40B4-BE49-F238E27FC236}">
                <a16:creationId xmlns:a16="http://schemas.microsoft.com/office/drawing/2014/main" id="{BFB0DB59-D85A-4943-8409-651107E908C5}"/>
              </a:ext>
            </a:extLst>
          </p:cNvPr>
          <p:cNvSpPr txBox="1"/>
          <p:nvPr/>
        </p:nvSpPr>
        <p:spPr>
          <a:xfrm>
            <a:off x="4802425" y="4465627"/>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a:t>
            </a:r>
            <a:endParaRPr sz="2400" b="1" dirty="0">
              <a:solidFill>
                <a:schemeClr val="lt1"/>
              </a:solidFill>
            </a:endParaRPr>
          </a:p>
        </p:txBody>
      </p:sp>
      <p:sp>
        <p:nvSpPr>
          <p:cNvPr id="22" name="Google Shape;367;p40">
            <a:extLst>
              <a:ext uri="{FF2B5EF4-FFF2-40B4-BE49-F238E27FC236}">
                <a16:creationId xmlns:a16="http://schemas.microsoft.com/office/drawing/2014/main" id="{9CC7DBCC-9D0E-4E0A-8B59-3ACE7062D0BC}"/>
              </a:ext>
            </a:extLst>
          </p:cNvPr>
          <p:cNvSpPr txBox="1"/>
          <p:nvPr/>
        </p:nvSpPr>
        <p:spPr>
          <a:xfrm>
            <a:off x="4802425" y="5389711"/>
            <a:ext cx="4119998"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bootstrap@next</a:t>
            </a:r>
            <a:endParaRPr sz="2400" b="1" dirty="0">
              <a:solidFill>
                <a:schemeClr val="lt1"/>
              </a:solidFill>
            </a:endParaRPr>
          </a:p>
        </p:txBody>
      </p:sp>
      <p:sp>
        <p:nvSpPr>
          <p:cNvPr id="23" name="Google Shape;365;p40">
            <a:extLst>
              <a:ext uri="{FF2B5EF4-FFF2-40B4-BE49-F238E27FC236}">
                <a16:creationId xmlns:a16="http://schemas.microsoft.com/office/drawing/2014/main" id="{360ACFAF-338A-41B7-B2CA-628E0CD7B2D3}"/>
              </a:ext>
            </a:extLst>
          </p:cNvPr>
          <p:cNvSpPr txBox="1"/>
          <p:nvPr/>
        </p:nvSpPr>
        <p:spPr>
          <a:xfrm>
            <a:off x="1841138" y="5481873"/>
            <a:ext cx="230207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5 (beta)</a:t>
            </a:r>
            <a:endParaRPr sz="2400" i="1" dirty="0">
              <a:solidFill>
                <a:schemeClr val="dk1"/>
              </a:solidFill>
            </a:endParaRPr>
          </a:p>
        </p:txBody>
      </p:sp>
    </p:spTree>
    <p:extLst>
      <p:ext uri="{BB962C8B-B14F-4D97-AF65-F5344CB8AC3E}">
        <p14:creationId xmlns:p14="http://schemas.microsoft.com/office/powerpoint/2010/main" val="2138595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372"/>
        <p:cNvGrpSpPr/>
        <p:nvPr/>
      </p:nvGrpSpPr>
      <p:grpSpPr>
        <a:xfrm>
          <a:off x="0" y="0"/>
          <a:ext cx="0" cy="0"/>
          <a:chOff x="0" y="0"/>
          <a:chExt cx="0" cy="0"/>
        </a:xfrm>
      </p:grpSpPr>
      <p:sp>
        <p:nvSpPr>
          <p:cNvPr id="386" name="Rectangle 126">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3" name="Google Shape;373;p4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r>
              <a:rPr lang="en-US" kern="1200" dirty="0">
                <a:solidFill>
                  <a:schemeClr val="tx1"/>
                </a:solidFill>
                <a:latin typeface="+mj-lt"/>
                <a:ea typeface="+mj-ea"/>
                <a:cs typeface="+mj-cs"/>
              </a:rPr>
              <a:t>Bootstrap (CSS): </a:t>
            </a:r>
            <a:r>
              <a:rPr lang="es-ES" kern="1200" dirty="0">
                <a:solidFill>
                  <a:schemeClr val="tx1"/>
                </a:solidFill>
                <a:latin typeface="+mj-lt"/>
                <a:ea typeface="+mj-ea"/>
                <a:cs typeface="+mj-cs"/>
              </a:rPr>
              <a:t>incorporación al proyecto</a:t>
            </a:r>
          </a:p>
        </p:txBody>
      </p:sp>
      <p:sp>
        <p:nvSpPr>
          <p:cNvPr id="375" name="Google Shape;375;p41"/>
          <p:cNvSpPr txBox="1">
            <a:spLocks noGrp="1"/>
          </p:cNvSpPr>
          <p:nvPr>
            <p:ph idx="1"/>
          </p:nvPr>
        </p:nvSpPr>
        <p:spPr>
          <a:xfrm>
            <a:off x="1411580" y="2064023"/>
            <a:ext cx="9507583" cy="2726630"/>
          </a:xfrm>
          <a:prstGeom prst="rect">
            <a:avLst/>
          </a:prstGeom>
        </p:spPr>
        <p:txBody>
          <a:bodyPr spcFirstLastPara="1" vert="horz" lIns="91440" tIns="45720" rIns="91440" bIns="45720" rtlCol="0" anchorCtr="0">
            <a:normAutofit/>
          </a:bodyPr>
          <a:lstStyle/>
          <a:p>
            <a:r>
              <a:rPr lang="es-ES" sz="2000" dirty="0"/>
              <a:t>Desde el fichero de configuración de Angular</a:t>
            </a:r>
            <a:br>
              <a:rPr lang="en-US" sz="2000" dirty="0"/>
            </a:br>
            <a:r>
              <a:rPr lang="en-US" sz="2000" dirty="0"/>
              <a:t> 	"styles": [</a:t>
            </a:r>
            <a:br>
              <a:rPr lang="en-US" sz="2000" dirty="0"/>
            </a:br>
            <a:r>
              <a:rPr lang="en-US" sz="2000" dirty="0"/>
              <a: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br>
              <a:rPr lang="en-US" sz="2000" dirty="0"/>
            </a:br>
            <a:r>
              <a:rPr lang="en-US" sz="2000" dirty="0"/>
              <a:t>		(o </a:t>
            </a:r>
            <a:r>
              <a:rPr lang="en-US" sz="2000" dirty="0" err="1"/>
              <a:t>node_modules</a:t>
            </a:r>
            <a:r>
              <a:rPr lang="en-US" sz="2000" dirty="0"/>
              <a:t>/bootstrap/</a:t>
            </a:r>
            <a:r>
              <a:rPr lang="en-US" sz="2000" dirty="0" err="1"/>
              <a:t>scss</a:t>
            </a:r>
            <a:r>
              <a:rPr lang="en-US" sz="2000" dirty="0"/>
              <a:t>/</a:t>
            </a:r>
            <a:r>
              <a:rPr lang="en-US" sz="2000" dirty="0" err="1"/>
              <a:t>bootstrap.scss</a:t>
            </a:r>
            <a:r>
              <a:rPr lang="en-US" sz="2000" dirty="0"/>
              <a:t>)</a:t>
            </a:r>
            <a:br>
              <a:rPr lang="en-US" sz="2000" dirty="0"/>
            </a:br>
            <a:r>
              <a:rPr lang="en-US" sz="2000" dirty="0"/>
              <a:t>		"</a:t>
            </a:r>
            <a:r>
              <a:rPr lang="en-US" sz="2000" dirty="0" err="1"/>
              <a:t>src</a:t>
            </a:r>
            <a:r>
              <a:rPr lang="en-US" sz="2000" dirty="0"/>
              <a:t>/styles.css“</a:t>
            </a:r>
            <a:br>
              <a:rPr lang="en-US" sz="2000" dirty="0"/>
            </a:br>
            <a:r>
              <a:rPr lang="en-US" sz="2000" dirty="0"/>
              <a:t>	],</a:t>
            </a:r>
          </a:p>
          <a:p>
            <a:r>
              <a:rPr lang="es-ES" sz="2000" dirty="0"/>
              <a:t>Desde el fichero inicial de CSS </a:t>
            </a:r>
            <a:r>
              <a:rPr lang="en-US" sz="2000" dirty="0"/>
              <a:t>(styles.css)</a:t>
            </a:r>
            <a:br>
              <a:rPr lang="en-US" sz="2000" dirty="0"/>
            </a:br>
            <a:r>
              <a:rPr lang="en-US" sz="2000" dirty="0"/>
              <a:t>	@import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p>
        </p:txBody>
      </p:sp>
      <p:sp>
        <p:nvSpPr>
          <p:cNvPr id="378" name="Google Shape;378;p41"/>
          <p:cNvSpPr txBox="1"/>
          <p:nvPr/>
        </p:nvSpPr>
        <p:spPr>
          <a:xfrm>
            <a:off x="5822230" y="5277402"/>
            <a:ext cx="5096933" cy="7672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0">
            <a:normAutofit/>
          </a:bodyPr>
          <a:lstStyle/>
          <a:p>
            <a:pPr>
              <a:lnSpc>
                <a:spcPct val="90000"/>
              </a:lnSpc>
              <a:spcAft>
                <a:spcPts val="600"/>
              </a:spcAft>
            </a:pPr>
            <a:r>
              <a:rPr lang="es-ES" sz="2000" dirty="0"/>
              <a:t>Después será necesario reiniciar ng serve, </a:t>
            </a:r>
            <a:br>
              <a:rPr lang="es-ES" sz="2000" dirty="0"/>
            </a:br>
            <a:r>
              <a:rPr lang="es-ES" sz="2000" dirty="0"/>
              <a:t>para que la compilación incluya estos cambios</a:t>
            </a:r>
          </a:p>
        </p:txBody>
      </p:sp>
    </p:spTree>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Bootstrap</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Bootstrap 4, Font awesome 4</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6A5EA2-B368-47AA-8EF6-76F363BF4FFA}"/>
              </a:ext>
            </a:extLst>
          </p:cNvPr>
          <p:cNvPicPr>
            <a:picLocks noChangeAspect="1"/>
          </p:cNvPicPr>
          <p:nvPr/>
        </p:nvPicPr>
        <p:blipFill>
          <a:blip r:embed="rId3"/>
          <a:stretch>
            <a:fillRect/>
          </a:stretch>
        </p:blipFill>
        <p:spPr>
          <a:xfrm>
            <a:off x="5186079" y="680502"/>
            <a:ext cx="6538333" cy="5496996"/>
          </a:xfrm>
          <a:prstGeom prst="rect">
            <a:avLst/>
          </a:prstGeom>
        </p:spPr>
      </p:pic>
    </p:spTree>
    <p:extLst>
      <p:ext uri="{BB962C8B-B14F-4D97-AF65-F5344CB8AC3E}">
        <p14:creationId xmlns:p14="http://schemas.microsoft.com/office/powerpoint/2010/main" val="7624157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Bootstrap en app </a:t>
            </a:r>
            <a:r>
              <a:rPr lang="es-ES" dirty="0" err="1"/>
              <a:t>component</a:t>
            </a:r>
            <a:endParaRPr lang="es-ES" dirty="0"/>
          </a:p>
        </p:txBody>
      </p:sp>
      <p:sp>
        <p:nvSpPr>
          <p:cNvPr id="10" name="CuadroTexto 9">
            <a:extLst>
              <a:ext uri="{FF2B5EF4-FFF2-40B4-BE49-F238E27FC236}">
                <a16:creationId xmlns:a16="http://schemas.microsoft.com/office/drawing/2014/main" id="{00487CA7-0BF9-41A4-8BD4-1F3F25DAD1A8}"/>
              </a:ext>
            </a:extLst>
          </p:cNvPr>
          <p:cNvSpPr txBox="1"/>
          <p:nvPr/>
        </p:nvSpPr>
        <p:spPr>
          <a:xfrm>
            <a:off x="996424" y="1763666"/>
            <a:ext cx="4930757" cy="4401205"/>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p>
          <a:p>
            <a:r>
              <a:rPr lang="es-ES" sz="1400" dirty="0">
                <a:solidFill>
                  <a:srgbClr val="CE9178"/>
                </a:solidFill>
                <a:latin typeface="Consolas" panose="020B0609020204030204" pitchFamily="49" charset="0"/>
              </a:rPr>
              <a:t>	</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A997DE79-B46A-451A-AD1F-188A827A9C0B}"/>
              </a:ext>
            </a:extLst>
          </p:cNvPr>
          <p:cNvSpPr txBox="1">
            <a:spLocks/>
          </p:cNvSpPr>
          <p:nvPr/>
        </p:nvSpPr>
        <p:spPr>
          <a:xfrm>
            <a:off x="5927181" y="281274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18453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Imagen 2" descr="Cuerpo de agua&#10;&#10;Descripción generada automáticamente con confianza media">
            <a:extLst>
              <a:ext uri="{FF2B5EF4-FFF2-40B4-BE49-F238E27FC236}">
                <a16:creationId xmlns:a16="http://schemas.microsoft.com/office/drawing/2014/main" id="{A7A05D75-882A-49FD-861A-B3C42DE955EB}"/>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313920" cy="6858000"/>
          </a:xfrm>
          <a:prstGeom prst="rect">
            <a:avLst/>
          </a:prstGeom>
        </p:spPr>
      </p:pic>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5">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6">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Git/GitHub</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GitLens</a:t>
            </a:r>
            <a:endParaRPr lang="en-US" sz="2000" kern="1200" dirty="0">
              <a:solidFill>
                <a:srgbClr val="FFFFFF"/>
              </a:solidFill>
              <a:latin typeface="+mn-lt"/>
              <a:ea typeface="+mn-ea"/>
              <a:cs typeface="+mn-cs"/>
            </a:endParaRPr>
          </a:p>
          <a:p>
            <a:pPr algn="ctr"/>
            <a:r>
              <a:rPr lang="en-US" sz="2000" kern="1200" dirty="0">
                <a:solidFill>
                  <a:srgbClr val="FFFFFF"/>
                </a:solidFill>
                <a:latin typeface="+mn-lt"/>
                <a:ea typeface="+mn-ea"/>
                <a:cs typeface="+mn-cs"/>
              </a:rPr>
              <a:t>Git History</a:t>
            </a:r>
          </a:p>
          <a:p>
            <a:pPr algn="ctr"/>
            <a:r>
              <a:rPr lang="en-US" sz="2000" dirty="0">
                <a:solidFill>
                  <a:srgbClr val="FFFFFF"/>
                </a:solidFill>
              </a:rPr>
              <a:t>Git Graph</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676B0F9-05D2-440C-8B61-A94954D64A44}"/>
              </a:ext>
            </a:extLst>
          </p:cNvPr>
          <p:cNvPicPr>
            <a:picLocks noChangeAspect="1"/>
          </p:cNvPicPr>
          <p:nvPr/>
        </p:nvPicPr>
        <p:blipFill>
          <a:blip r:embed="rId3"/>
          <a:stretch>
            <a:fillRect/>
          </a:stretch>
        </p:blipFill>
        <p:spPr>
          <a:xfrm>
            <a:off x="5087965" y="335338"/>
            <a:ext cx="5912909" cy="4430389"/>
          </a:xfrm>
          <a:prstGeom prst="rect">
            <a:avLst/>
          </a:prstGeom>
        </p:spPr>
      </p:pic>
      <p:pic>
        <p:nvPicPr>
          <p:cNvPr id="7" name="Imagen 6">
            <a:extLst>
              <a:ext uri="{FF2B5EF4-FFF2-40B4-BE49-F238E27FC236}">
                <a16:creationId xmlns:a16="http://schemas.microsoft.com/office/drawing/2014/main" id="{D03DC9CA-1646-486B-87FC-F5AF8096CDAC}"/>
              </a:ext>
            </a:extLst>
          </p:cNvPr>
          <p:cNvPicPr>
            <a:picLocks noChangeAspect="1"/>
          </p:cNvPicPr>
          <p:nvPr/>
        </p:nvPicPr>
        <p:blipFill>
          <a:blip r:embed="rId4"/>
          <a:stretch>
            <a:fillRect/>
          </a:stretch>
        </p:blipFill>
        <p:spPr>
          <a:xfrm>
            <a:off x="5788874" y="1686494"/>
            <a:ext cx="5383265" cy="4009604"/>
          </a:xfrm>
          <a:prstGeom prst="rect">
            <a:avLst/>
          </a:prstGeom>
        </p:spPr>
      </p:pic>
      <p:pic>
        <p:nvPicPr>
          <p:cNvPr id="9" name="Imagen 8">
            <a:extLst>
              <a:ext uri="{FF2B5EF4-FFF2-40B4-BE49-F238E27FC236}">
                <a16:creationId xmlns:a16="http://schemas.microsoft.com/office/drawing/2014/main" id="{316789B6-A549-49EC-94C4-7E0F1FEECEFE}"/>
              </a:ext>
            </a:extLst>
          </p:cNvPr>
          <p:cNvPicPr>
            <a:picLocks noChangeAspect="1"/>
          </p:cNvPicPr>
          <p:nvPr/>
        </p:nvPicPr>
        <p:blipFill>
          <a:blip r:embed="rId5"/>
          <a:stretch>
            <a:fillRect/>
          </a:stretch>
        </p:blipFill>
        <p:spPr>
          <a:xfrm>
            <a:off x="6881356" y="2557083"/>
            <a:ext cx="4879584" cy="4090524"/>
          </a:xfrm>
          <a:prstGeom prst="rect">
            <a:avLst/>
          </a:prstGeom>
        </p:spPr>
      </p:pic>
    </p:spTree>
    <p:extLst>
      <p:ext uri="{BB962C8B-B14F-4D97-AF65-F5344CB8AC3E}">
        <p14:creationId xmlns:p14="http://schemas.microsoft.com/office/powerpoint/2010/main" val="1162411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DF1281EB-389C-4D2C-966F-AE27584A0013}"/>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Código, Testing y Despliegue</a:t>
            </a:r>
          </a:p>
        </p:txBody>
      </p:sp>
      <p:sp>
        <p:nvSpPr>
          <p:cNvPr id="6" name="Marcador de contenido 5">
            <a:extLst>
              <a:ext uri="{FF2B5EF4-FFF2-40B4-BE49-F238E27FC236}">
                <a16:creationId xmlns:a16="http://schemas.microsoft.com/office/drawing/2014/main" id="{C5DEE140-1BE6-4AFB-806F-8D237EF98661}"/>
              </a:ext>
            </a:extLst>
          </p:cNvPr>
          <p:cNvSpPr>
            <a:spLocks noGrp="1"/>
          </p:cNvSpPr>
          <p:nvPr>
            <p:ph idx="1"/>
          </p:nvPr>
        </p:nvSpPr>
        <p:spPr>
          <a:xfrm>
            <a:off x="4810259" y="649480"/>
            <a:ext cx="6555347" cy="5546047"/>
          </a:xfrm>
        </p:spPr>
        <p:txBody>
          <a:bodyPr anchor="ctr">
            <a:normAutofit/>
          </a:bodyPr>
          <a:lstStyle/>
          <a:p>
            <a:r>
              <a:rPr lang="es-ES" sz="2000"/>
              <a:t>Código</a:t>
            </a:r>
          </a:p>
          <a:p>
            <a:pPr lvl="1"/>
            <a:r>
              <a:rPr lang="es-ES" sz="2000"/>
              <a:t>Buenas practicas: Linters</a:t>
            </a:r>
          </a:p>
          <a:p>
            <a:r>
              <a:rPr lang="es-ES" sz="2000"/>
              <a:t>Testing</a:t>
            </a:r>
          </a:p>
          <a:p>
            <a:pPr lvl="1"/>
            <a:r>
              <a:rPr lang="es-ES" sz="2000"/>
              <a:t>Tests unitarios</a:t>
            </a:r>
          </a:p>
          <a:p>
            <a:pPr lvl="1"/>
            <a:r>
              <a:rPr lang="es-ES" sz="2000"/>
              <a:t>Tests de integración (end to end) </a:t>
            </a:r>
          </a:p>
          <a:p>
            <a:r>
              <a:rPr lang="es-ES" sz="2000"/>
              <a:t>Despliegue (Deployment)</a:t>
            </a:r>
          </a:p>
          <a:p>
            <a:pPr lvl="1"/>
            <a:r>
              <a:rPr lang="es-ES" sz="2000"/>
              <a:t>Formas de compilación</a:t>
            </a:r>
          </a:p>
        </p:txBody>
      </p:sp>
    </p:spTree>
    <p:extLst>
      <p:ext uri="{BB962C8B-B14F-4D97-AF65-F5344CB8AC3E}">
        <p14:creationId xmlns:p14="http://schemas.microsoft.com/office/powerpoint/2010/main" val="2654549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ES/TS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dirty="0" err="1">
                <a:solidFill>
                  <a:srgbClr val="FFFFFF"/>
                </a:solidFill>
              </a:rPr>
              <a:t>TSLint</a:t>
            </a:r>
            <a:r>
              <a:rPr lang="en-US" sz="2000" dirty="0">
                <a:solidFill>
                  <a:srgbClr val="FFFFFF"/>
                </a:solidFill>
              </a:rPr>
              <a:t> (deprecated)</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DF149F-9D00-4EE5-B0A1-D67E26874736}"/>
              </a:ext>
            </a:extLst>
          </p:cNvPr>
          <p:cNvPicPr>
            <a:picLocks noChangeAspect="1"/>
          </p:cNvPicPr>
          <p:nvPr/>
        </p:nvPicPr>
        <p:blipFill>
          <a:blip r:embed="rId3"/>
          <a:stretch>
            <a:fillRect/>
          </a:stretch>
        </p:blipFill>
        <p:spPr>
          <a:xfrm>
            <a:off x="5006544" y="321177"/>
            <a:ext cx="6152998" cy="4851870"/>
          </a:xfrm>
          <a:prstGeom prst="rect">
            <a:avLst/>
          </a:prstGeom>
        </p:spPr>
      </p:pic>
      <p:pic>
        <p:nvPicPr>
          <p:cNvPr id="10" name="Imagen 9">
            <a:extLst>
              <a:ext uri="{FF2B5EF4-FFF2-40B4-BE49-F238E27FC236}">
                <a16:creationId xmlns:a16="http://schemas.microsoft.com/office/drawing/2014/main" id="{DFCF27A3-455B-4B4D-A83F-2A104BAB2A7E}"/>
              </a:ext>
            </a:extLst>
          </p:cNvPr>
          <p:cNvPicPr>
            <a:picLocks noChangeAspect="1"/>
          </p:cNvPicPr>
          <p:nvPr/>
        </p:nvPicPr>
        <p:blipFill>
          <a:blip r:embed="rId4"/>
          <a:stretch>
            <a:fillRect/>
          </a:stretch>
        </p:blipFill>
        <p:spPr>
          <a:xfrm>
            <a:off x="8156772" y="3429000"/>
            <a:ext cx="3543412" cy="2744749"/>
          </a:xfrm>
          <a:prstGeom prst="rect">
            <a:avLst/>
          </a:prstGeom>
        </p:spPr>
      </p:pic>
    </p:spTree>
    <p:extLst>
      <p:ext uri="{BB962C8B-B14F-4D97-AF65-F5344CB8AC3E}">
        <p14:creationId xmlns:p14="http://schemas.microsoft.com/office/powerpoint/2010/main" val="2055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0B6CCA4C-BF10-40C4-A2A4-9C2BA0845470}"/>
              </a:ext>
            </a:extLst>
          </p:cNvPr>
          <p:cNvSpPr>
            <a:spLocks noGrp="1"/>
          </p:cNvSpPr>
          <p:nvPr>
            <p:ph type="title"/>
          </p:nvPr>
        </p:nvSpPr>
        <p:spPr>
          <a:xfrm>
            <a:off x="1271588" y="662399"/>
            <a:ext cx="4460543" cy="1494000"/>
          </a:xfrm>
        </p:spPr>
        <p:txBody>
          <a:bodyPr anchor="t">
            <a:normAutofit/>
          </a:bodyPr>
          <a:lstStyle/>
          <a:p>
            <a:r>
              <a:rPr lang="es-ES" dirty="0" err="1"/>
              <a:t>ESLint</a:t>
            </a:r>
            <a:endParaRPr lang="es-ES" dirty="0"/>
          </a:p>
        </p:txBody>
      </p:sp>
      <p:grpSp>
        <p:nvGrpSpPr>
          <p:cNvPr id="14" name="Group 13">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Marcador de contenido 5">
            <a:extLst>
              <a:ext uri="{FF2B5EF4-FFF2-40B4-BE49-F238E27FC236}">
                <a16:creationId xmlns:a16="http://schemas.microsoft.com/office/drawing/2014/main" id="{9270C068-C192-4708-B48D-B1095C63F251}"/>
              </a:ext>
            </a:extLst>
          </p:cNvPr>
          <p:cNvSpPr>
            <a:spLocks noGrp="1"/>
          </p:cNvSpPr>
          <p:nvPr>
            <p:ph idx="1"/>
          </p:nvPr>
        </p:nvSpPr>
        <p:spPr>
          <a:xfrm>
            <a:off x="1271588" y="1566233"/>
            <a:ext cx="4475354" cy="4476757"/>
          </a:xfrm>
        </p:spPr>
        <p:txBody>
          <a:bodyPr>
            <a:normAutofit/>
          </a:bodyPr>
          <a:lstStyle/>
          <a:p>
            <a:r>
              <a:rPr lang="es-ES" sz="2000" dirty="0">
                <a:solidFill>
                  <a:schemeClr val="tx1">
                    <a:alpha val="60000"/>
                  </a:schemeClr>
                </a:solidFill>
              </a:rPr>
              <a:t>El </a:t>
            </a:r>
            <a:r>
              <a:rPr lang="es-ES" sz="2000" dirty="0" err="1">
                <a:solidFill>
                  <a:schemeClr val="tx1">
                    <a:alpha val="60000"/>
                  </a:schemeClr>
                </a:solidFill>
              </a:rPr>
              <a:t>plguin</a:t>
            </a:r>
            <a:r>
              <a:rPr lang="es-ES" sz="2000" dirty="0">
                <a:solidFill>
                  <a:schemeClr val="tx1">
                    <a:alpha val="60000"/>
                  </a:schemeClr>
                </a:solidFill>
              </a:rPr>
              <a:t> de VSC necesita que exista una copia instalada de la librería </a:t>
            </a:r>
            <a:r>
              <a:rPr lang="es-ES" sz="2000" dirty="0" err="1">
                <a:solidFill>
                  <a:schemeClr val="tx1">
                    <a:alpha val="60000"/>
                  </a:schemeClr>
                </a:solidFill>
              </a:rPr>
              <a:t>ESLint</a:t>
            </a:r>
            <a:endParaRPr lang="es-ES" sz="2000" dirty="0">
              <a:solidFill>
                <a:schemeClr val="tx1">
                  <a:alpha val="60000"/>
                </a:schemeClr>
              </a:solidFill>
            </a:endParaRPr>
          </a:p>
          <a:p>
            <a:pPr lvl="1"/>
            <a:r>
              <a:rPr lang="es-ES" sz="2000" dirty="0">
                <a:solidFill>
                  <a:schemeClr val="tx1">
                    <a:alpha val="60000"/>
                  </a:schemeClr>
                </a:solidFill>
              </a:rPr>
              <a:t>Local al proyecto</a:t>
            </a:r>
          </a:p>
          <a:p>
            <a:pPr lvl="1"/>
            <a:r>
              <a:rPr lang="es-ES" sz="2000" dirty="0">
                <a:solidFill>
                  <a:schemeClr val="tx1">
                    <a:alpha val="60000"/>
                  </a:schemeClr>
                </a:solidFill>
              </a:rPr>
              <a:t>Instalada globalmente </a:t>
            </a:r>
            <a:br>
              <a:rPr lang="es-ES" sz="2000" dirty="0">
                <a:solidFill>
                  <a:schemeClr val="tx1">
                    <a:alpha val="60000"/>
                  </a:schemeClr>
                </a:solidFill>
              </a:rPr>
            </a:br>
            <a:r>
              <a:rPr lang="es-ES" sz="2000" dirty="0">
                <a:solidFill>
                  <a:schemeClr val="tx1">
                    <a:alpha val="60000"/>
                  </a:schemeClr>
                </a:solidFill>
              </a:rPr>
              <a:t>npm </a:t>
            </a:r>
            <a:r>
              <a:rPr lang="es-ES" sz="2000" dirty="0" err="1">
                <a:solidFill>
                  <a:schemeClr val="tx1">
                    <a:alpha val="60000"/>
                  </a:schemeClr>
                </a:solidFill>
              </a:rPr>
              <a:t>install</a:t>
            </a:r>
            <a:r>
              <a:rPr lang="es-ES" sz="2000" dirty="0">
                <a:solidFill>
                  <a:schemeClr val="tx1">
                    <a:alpha val="60000"/>
                  </a:schemeClr>
                </a:solidFill>
              </a:rPr>
              <a:t> -g </a:t>
            </a:r>
            <a:r>
              <a:rPr lang="es-ES" sz="2000" dirty="0" err="1">
                <a:solidFill>
                  <a:schemeClr val="tx1">
                    <a:alpha val="60000"/>
                  </a:schemeClr>
                </a:solidFill>
              </a:rPr>
              <a:t>eslint</a:t>
            </a:r>
            <a:endParaRPr lang="es-ES" sz="2000" dirty="0">
              <a:solidFill>
                <a:schemeClr val="tx1">
                  <a:alpha val="60000"/>
                </a:schemeClr>
              </a:solidFill>
            </a:endParaRPr>
          </a:p>
          <a:p>
            <a:r>
              <a:rPr lang="es-ES" sz="2400" dirty="0">
                <a:solidFill>
                  <a:schemeClr val="tx1">
                    <a:alpha val="60000"/>
                  </a:schemeClr>
                </a:solidFill>
              </a:rPr>
              <a:t>Las reglas usadas por el </a:t>
            </a:r>
            <a:r>
              <a:rPr lang="es-ES" sz="2400" dirty="0" err="1">
                <a:solidFill>
                  <a:schemeClr val="tx1">
                    <a:alpha val="60000"/>
                  </a:schemeClr>
                </a:solidFill>
              </a:rPr>
              <a:t>linter</a:t>
            </a:r>
            <a:r>
              <a:rPr lang="es-ES" sz="2400" dirty="0">
                <a:solidFill>
                  <a:schemeClr val="tx1">
                    <a:alpha val="60000"/>
                  </a:schemeClr>
                </a:solidFill>
              </a:rPr>
              <a:t> se definen en el fichero de configuración .</a:t>
            </a:r>
            <a:r>
              <a:rPr lang="es-ES" sz="2400" dirty="0" err="1">
                <a:solidFill>
                  <a:schemeClr val="tx1">
                    <a:alpha val="60000"/>
                  </a:schemeClr>
                </a:solidFill>
              </a:rPr>
              <a:t>eslintrc</a:t>
            </a:r>
            <a:endParaRPr lang="es-ES" sz="2400" dirty="0">
              <a:solidFill>
                <a:schemeClr val="tx1">
                  <a:alpha val="60000"/>
                </a:schemeClr>
              </a:solidFill>
            </a:endParaRPr>
          </a:p>
          <a:p>
            <a:pPr lvl="1"/>
            <a:r>
              <a:rPr lang="es-ES" sz="2000" dirty="0">
                <a:solidFill>
                  <a:schemeClr val="tx1">
                    <a:alpha val="60000"/>
                  </a:schemeClr>
                </a:solidFill>
              </a:rPr>
              <a:t>Para la instalación global se inicializa con  </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r>
              <a:rPr lang="es-ES" sz="2000" dirty="0">
                <a:solidFill>
                  <a:schemeClr val="tx1">
                    <a:alpha val="60000"/>
                  </a:schemeClr>
                </a:solidFill>
              </a:rPr>
              <a:t> </a:t>
            </a:r>
          </a:p>
          <a:p>
            <a:pPr lvl="1"/>
            <a:r>
              <a:rPr lang="es-ES" sz="2000" dirty="0">
                <a:solidFill>
                  <a:schemeClr val="tx1">
                    <a:alpha val="60000"/>
                  </a:schemeClr>
                </a:solidFill>
              </a:rPr>
              <a:t>Para la instalación local con .\</a:t>
            </a:r>
            <a:r>
              <a:rPr lang="es-ES" sz="2000" dirty="0" err="1">
                <a:solidFill>
                  <a:schemeClr val="tx1">
                    <a:alpha val="60000"/>
                  </a:schemeClr>
                </a:solidFill>
              </a:rPr>
              <a:t>node_modules</a:t>
            </a:r>
            <a:r>
              <a:rPr lang="es-ES" sz="2000" dirty="0">
                <a:solidFill>
                  <a:schemeClr val="tx1">
                    <a:alpha val="60000"/>
                  </a:schemeClr>
                </a:solidFill>
              </a:rPr>
              <a:t>\.</a:t>
            </a:r>
            <a:r>
              <a:rPr lang="es-ES" sz="2000" dirty="0" err="1">
                <a:solidFill>
                  <a:schemeClr val="tx1">
                    <a:alpha val="60000"/>
                  </a:schemeClr>
                </a:solidFill>
              </a:rPr>
              <a:t>bin</a:t>
            </a:r>
            <a:r>
              <a:rPr lang="es-ES" sz="2000" dirty="0">
                <a:solidFill>
                  <a:schemeClr val="tx1">
                    <a:alpha val="60000"/>
                  </a:schemeClr>
                </a:solidFill>
              </a:rPr>
              <a:t>\</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endParaRPr lang="es-ES" sz="2000" dirty="0">
              <a:solidFill>
                <a:schemeClr val="tx1">
                  <a:alpha val="60000"/>
                </a:schemeClr>
              </a:solidFill>
            </a:endParaRPr>
          </a:p>
        </p:txBody>
      </p:sp>
      <p:pic>
        <p:nvPicPr>
          <p:cNvPr id="8" name="Picture 7" descr="Biblioteca pública desenfocada abstracta con estanterías">
            <a:extLst>
              <a:ext uri="{FF2B5EF4-FFF2-40B4-BE49-F238E27FC236}">
                <a16:creationId xmlns:a16="http://schemas.microsoft.com/office/drawing/2014/main" id="{0C149C84-01A3-47A5-8692-E0E2D4575C4E}"/>
              </a:ext>
            </a:extLst>
          </p:cNvPr>
          <p:cNvPicPr>
            <a:picLocks noChangeAspect="1"/>
          </p:cNvPicPr>
          <p:nvPr/>
        </p:nvPicPr>
        <p:blipFill rotWithShape="1">
          <a:blip r:embed="rId2"/>
          <a:srcRect l="9174" r="31513" b="-1"/>
          <a:stretch/>
        </p:blipFill>
        <p:spPr>
          <a:xfrm>
            <a:off x="6098192" y="10"/>
            <a:ext cx="6093808" cy="6857990"/>
          </a:xfrm>
          <a:prstGeom prst="rect">
            <a:avLst/>
          </a:prstGeom>
        </p:spPr>
      </p:pic>
    </p:spTree>
    <p:extLst>
      <p:ext uri="{BB962C8B-B14F-4D97-AF65-F5344CB8AC3E}">
        <p14:creationId xmlns:p14="http://schemas.microsoft.com/office/powerpoint/2010/main" val="5621588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AD5AC2-50DA-4EA2-8AEB-2FCF7FCDB01A}"/>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Eslint --init</a:t>
            </a:r>
          </a:p>
        </p:txBody>
      </p:sp>
      <p:cxnSp>
        <p:nvCxnSpPr>
          <p:cNvPr id="13"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9B8C32A-8C01-40F4-B4DB-231B096ED330}"/>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1100">
                <a:solidFill>
                  <a:srgbClr val="FFFFFF"/>
                </a:solidFill>
              </a:rPr>
              <a:t> How would you like to use ESLint? (Use arrow keys)</a:t>
            </a:r>
          </a:p>
          <a:p>
            <a:pPr lvl="1"/>
            <a:r>
              <a:rPr lang="en-US" sz="1100">
                <a:solidFill>
                  <a:srgbClr val="FFFFFF"/>
                </a:solidFill>
              </a:rPr>
              <a:t>  To check syntax only</a:t>
            </a:r>
          </a:p>
          <a:p>
            <a:pPr lvl="1"/>
            <a:r>
              <a:rPr lang="en-US" sz="1100">
                <a:solidFill>
                  <a:srgbClr val="FFFFFF"/>
                </a:solidFill>
              </a:rPr>
              <a:t>&gt; To check syntax and find problems</a:t>
            </a:r>
          </a:p>
          <a:p>
            <a:pPr lvl="1"/>
            <a:r>
              <a:rPr lang="en-US" sz="1100">
                <a:solidFill>
                  <a:srgbClr val="FFFFFF"/>
                </a:solidFill>
              </a:rPr>
              <a:t>  To check syntax, find problems, and enforce code style</a:t>
            </a:r>
          </a:p>
          <a:p>
            <a:r>
              <a:rPr lang="en-US" sz="1100">
                <a:solidFill>
                  <a:srgbClr val="FFFFFF"/>
                </a:solidFill>
              </a:rPr>
              <a:t> What type of modules does your project use? (Use arrow keys)</a:t>
            </a:r>
          </a:p>
          <a:p>
            <a:pPr lvl="1"/>
            <a:r>
              <a:rPr lang="en-US" sz="1100">
                <a:solidFill>
                  <a:srgbClr val="FFFFFF"/>
                </a:solidFill>
              </a:rPr>
              <a:t>&gt; JavaScript modules (import/export)</a:t>
            </a:r>
          </a:p>
          <a:p>
            <a:pPr lvl="1"/>
            <a:r>
              <a:rPr lang="en-US" sz="1100">
                <a:solidFill>
                  <a:srgbClr val="FFFFFF"/>
                </a:solidFill>
              </a:rPr>
              <a:t>  CommonJS (require/exports)</a:t>
            </a:r>
          </a:p>
          <a:p>
            <a:pPr lvl="1"/>
            <a:r>
              <a:rPr lang="en-US" sz="1100">
                <a:solidFill>
                  <a:srgbClr val="FFFFFF"/>
                </a:solidFill>
              </a:rPr>
              <a:t>  None of these </a:t>
            </a:r>
          </a:p>
          <a:p>
            <a:r>
              <a:rPr lang="en-US" sz="1100">
                <a:solidFill>
                  <a:srgbClr val="FFFFFF"/>
                </a:solidFill>
              </a:rPr>
              <a:t> Which framework does your project use? </a:t>
            </a:r>
          </a:p>
          <a:p>
            <a:pPr lvl="1"/>
            <a:r>
              <a:rPr lang="en-US" sz="1100">
                <a:solidFill>
                  <a:srgbClr val="FFFFFF"/>
                </a:solidFill>
              </a:rPr>
              <a:t>  React</a:t>
            </a:r>
          </a:p>
          <a:p>
            <a:pPr lvl="1"/>
            <a:r>
              <a:rPr lang="en-US" sz="1100">
                <a:solidFill>
                  <a:srgbClr val="FFFFFF"/>
                </a:solidFill>
              </a:rPr>
              <a:t>  Vue.js</a:t>
            </a:r>
          </a:p>
          <a:p>
            <a:pPr lvl="1"/>
            <a:r>
              <a:rPr lang="en-US" sz="1100">
                <a:solidFill>
                  <a:srgbClr val="FFFFFF"/>
                </a:solidFill>
              </a:rPr>
              <a:t>&gt; None of these</a:t>
            </a:r>
          </a:p>
          <a:p>
            <a:r>
              <a:rPr lang="en-US" sz="1100">
                <a:solidFill>
                  <a:srgbClr val="FFFFFF"/>
                </a:solidFill>
              </a:rPr>
              <a:t>Does your project use TypeScript? (y/N) Y</a:t>
            </a:r>
          </a:p>
          <a:p>
            <a:r>
              <a:rPr lang="en-US" sz="1100">
                <a:solidFill>
                  <a:srgbClr val="FFFFFF"/>
                </a:solidFill>
              </a:rPr>
              <a:t>? Where does your code run? (Press &lt;space&gt; to select, &lt;a&gt; to toggle all, &lt;i&gt; to invert selection)</a:t>
            </a:r>
          </a:p>
          <a:p>
            <a:pPr lvl="1"/>
            <a:r>
              <a:rPr lang="en-US" sz="1100">
                <a:solidFill>
                  <a:srgbClr val="FFFFFF"/>
                </a:solidFill>
              </a:rPr>
              <a:t>&gt;(*) Browser</a:t>
            </a:r>
          </a:p>
          <a:p>
            <a:pPr lvl="1"/>
            <a:r>
              <a:rPr lang="en-US" sz="1100">
                <a:solidFill>
                  <a:srgbClr val="FFFFFF"/>
                </a:solidFill>
              </a:rPr>
              <a:t> ( ) Node</a:t>
            </a:r>
          </a:p>
        </p:txBody>
      </p:sp>
      <p:sp>
        <p:nvSpPr>
          <p:cNvPr id="6" name="Marcador de contenido 2">
            <a:extLst>
              <a:ext uri="{FF2B5EF4-FFF2-40B4-BE49-F238E27FC236}">
                <a16:creationId xmlns:a16="http://schemas.microsoft.com/office/drawing/2014/main" id="{7128F20D-D327-4343-85F2-002A2670E040}"/>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FFFFFF"/>
                </a:solidFill>
              </a:rPr>
              <a:t>How would you like to define a style for your project? (Use arrow keys)</a:t>
            </a:r>
          </a:p>
          <a:p>
            <a:pPr lvl="1"/>
            <a:r>
              <a:rPr lang="en-US" sz="1300">
                <a:solidFill>
                  <a:srgbClr val="FFFFFF"/>
                </a:solidFill>
              </a:rPr>
              <a:t>&gt; Use a popular style guide</a:t>
            </a:r>
          </a:p>
          <a:p>
            <a:pPr lvl="1"/>
            <a:r>
              <a:rPr lang="en-US" sz="1300">
                <a:solidFill>
                  <a:srgbClr val="FFFFFF"/>
                </a:solidFill>
              </a:rPr>
              <a:t>  Answer questions about your style</a:t>
            </a:r>
          </a:p>
          <a:p>
            <a:pPr lvl="1"/>
            <a:r>
              <a:rPr lang="en-US" sz="1300">
                <a:solidFill>
                  <a:srgbClr val="FFFFFF"/>
                </a:solidFill>
              </a:rPr>
              <a:t>  Inspect your JavaScript file(s)</a:t>
            </a:r>
          </a:p>
          <a:p>
            <a:r>
              <a:rPr lang="en-US" sz="1300">
                <a:solidFill>
                  <a:srgbClr val="FFFFFF"/>
                </a:solidFill>
              </a:rPr>
              <a:t> Which style guide do you want to follow?</a:t>
            </a:r>
          </a:p>
          <a:p>
            <a:pPr lvl="1"/>
            <a:r>
              <a:rPr lang="en-US" sz="1300">
                <a:solidFill>
                  <a:srgbClr val="FFFFFF"/>
                </a:solidFill>
              </a:rPr>
              <a:t>  Airbnb: https://github.com/airbnb/javascript</a:t>
            </a:r>
          </a:p>
          <a:p>
            <a:pPr lvl="1"/>
            <a:r>
              <a:rPr lang="en-US" sz="1300">
                <a:solidFill>
                  <a:srgbClr val="FFFFFF"/>
                </a:solidFill>
              </a:rPr>
              <a:t>&gt; Standard: https://github.com/standard/standard</a:t>
            </a:r>
          </a:p>
          <a:p>
            <a:pPr lvl="1"/>
            <a:r>
              <a:rPr lang="en-US" sz="1300">
                <a:solidFill>
                  <a:srgbClr val="FFFFFF"/>
                </a:solidFill>
              </a:rPr>
              <a:t>  Google: https://github.com/google/eslint-config-google </a:t>
            </a:r>
          </a:p>
          <a:p>
            <a:r>
              <a:rPr lang="en-US" sz="1300">
                <a:solidFill>
                  <a:srgbClr val="FFFFFF"/>
                </a:solidFill>
              </a:rPr>
              <a:t> What format do you want your config file to be in? (Use arrow keys)</a:t>
            </a:r>
          </a:p>
          <a:p>
            <a:pPr lvl="1"/>
            <a:r>
              <a:rPr lang="en-US" sz="1300">
                <a:solidFill>
                  <a:srgbClr val="FFFFFF"/>
                </a:solidFill>
              </a:rPr>
              <a:t>&gt; JavaScript</a:t>
            </a:r>
          </a:p>
          <a:p>
            <a:pPr lvl="1"/>
            <a:r>
              <a:rPr lang="en-US" sz="1300">
                <a:solidFill>
                  <a:srgbClr val="FFFFFF"/>
                </a:solidFill>
              </a:rPr>
              <a:t>  YAML</a:t>
            </a:r>
          </a:p>
          <a:p>
            <a:pPr lvl="1"/>
            <a:r>
              <a:rPr lang="en-US" sz="1300">
                <a:solidFill>
                  <a:srgbClr val="FFFFFF"/>
                </a:solidFill>
              </a:rPr>
              <a:t>  JSON</a:t>
            </a:r>
          </a:p>
        </p:txBody>
      </p:sp>
    </p:spTree>
    <p:extLst>
      <p:ext uri="{BB962C8B-B14F-4D97-AF65-F5344CB8AC3E}">
        <p14:creationId xmlns:p14="http://schemas.microsoft.com/office/powerpoint/2010/main" val="3650189306"/>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ítulo 1">
            <a:extLst>
              <a:ext uri="{FF2B5EF4-FFF2-40B4-BE49-F238E27FC236}">
                <a16:creationId xmlns:a16="http://schemas.microsoft.com/office/drawing/2014/main" id="{09AE96B2-0027-4465-80EA-CBB80BCF85F3}"/>
              </a:ext>
            </a:extLst>
          </p:cNvPr>
          <p:cNvSpPr>
            <a:spLocks noGrp="1"/>
          </p:cNvSpPr>
          <p:nvPr>
            <p:ph type="title"/>
          </p:nvPr>
        </p:nvSpPr>
        <p:spPr>
          <a:xfrm>
            <a:off x="761996" y="662400"/>
            <a:ext cx="9004460" cy="1113295"/>
          </a:xfrm>
        </p:spPr>
        <p:txBody>
          <a:bodyPr anchor="t">
            <a:normAutofit/>
          </a:bodyPr>
          <a:lstStyle/>
          <a:p>
            <a:r>
              <a:rPr lang="es-ES" dirty="0" err="1"/>
              <a:t>Linter</a:t>
            </a:r>
            <a:r>
              <a:rPr lang="es-ES" dirty="0"/>
              <a:t> en </a:t>
            </a:r>
            <a:r>
              <a:rPr lang="es-ES" dirty="0" err="1"/>
              <a:t>Typescript</a:t>
            </a:r>
            <a:endParaRPr lang="es-ES" dirty="0"/>
          </a:p>
        </p:txBody>
      </p:sp>
      <p:sp>
        <p:nvSpPr>
          <p:cNvPr id="3" name="Marcador de contenido 2">
            <a:extLst>
              <a:ext uri="{FF2B5EF4-FFF2-40B4-BE49-F238E27FC236}">
                <a16:creationId xmlns:a16="http://schemas.microsoft.com/office/drawing/2014/main" id="{C3E93CE4-BC21-4C63-9042-61696F979521}"/>
              </a:ext>
            </a:extLst>
          </p:cNvPr>
          <p:cNvSpPr>
            <a:spLocks noGrp="1"/>
          </p:cNvSpPr>
          <p:nvPr>
            <p:ph idx="1"/>
          </p:nvPr>
        </p:nvSpPr>
        <p:spPr>
          <a:xfrm>
            <a:off x="761996" y="2286000"/>
            <a:ext cx="7711200" cy="3843029"/>
          </a:xfrm>
        </p:spPr>
        <p:txBody>
          <a:bodyPr>
            <a:normAutofit/>
          </a:bodyPr>
          <a:lstStyle/>
          <a:p>
            <a:r>
              <a:rPr lang="es-ES" sz="1700" dirty="0">
                <a:solidFill>
                  <a:schemeClr val="tx1">
                    <a:alpha val="60000"/>
                  </a:schemeClr>
                </a:solidFill>
              </a:rPr>
              <a:t>TS </a:t>
            </a:r>
            <a:r>
              <a:rPr lang="es-ES" sz="1700" dirty="0" err="1">
                <a:solidFill>
                  <a:schemeClr val="tx1">
                    <a:alpha val="60000"/>
                  </a:schemeClr>
                </a:solidFill>
              </a:rPr>
              <a:t>Lint</a:t>
            </a:r>
            <a:r>
              <a:rPr lang="es-ES" sz="1700" dirty="0">
                <a:solidFill>
                  <a:schemeClr val="tx1">
                    <a:alpha val="60000"/>
                  </a:schemeClr>
                </a:solidFill>
              </a:rPr>
              <a:t> es un proyecto </a:t>
            </a:r>
            <a:r>
              <a:rPr lang="es-ES" sz="1700" dirty="0" err="1">
                <a:solidFill>
                  <a:schemeClr val="tx1">
                    <a:alpha val="60000"/>
                  </a:schemeClr>
                </a:solidFill>
              </a:rPr>
              <a:t>abanonado</a:t>
            </a:r>
            <a:r>
              <a:rPr lang="es-ES" sz="1700" dirty="0">
                <a:solidFill>
                  <a:schemeClr val="tx1">
                    <a:alpha val="60000"/>
                  </a:schemeClr>
                </a:solidFill>
              </a:rPr>
              <a:t> (</a:t>
            </a:r>
            <a:r>
              <a:rPr lang="es-ES" sz="1700" dirty="0" err="1">
                <a:solidFill>
                  <a:schemeClr val="tx1">
                    <a:alpha val="60000"/>
                  </a:schemeClr>
                </a:solidFill>
              </a:rPr>
              <a:t>deprecated</a:t>
            </a:r>
            <a:r>
              <a:rPr lang="es-ES" sz="1700" dirty="0">
                <a:solidFill>
                  <a:schemeClr val="tx1">
                    <a:alpha val="60000"/>
                  </a:schemeClr>
                </a:solidFill>
              </a:rPr>
              <a:t>)</a:t>
            </a:r>
          </a:p>
          <a:p>
            <a:r>
              <a:rPr lang="es-ES" sz="1700" dirty="0">
                <a:solidFill>
                  <a:schemeClr val="tx1">
                    <a:alpha val="60000"/>
                  </a:schemeClr>
                </a:solidFill>
              </a:rPr>
              <a:t>ES </a:t>
            </a:r>
            <a:r>
              <a:rPr lang="es-ES" sz="1700" dirty="0" err="1">
                <a:solidFill>
                  <a:schemeClr val="tx1">
                    <a:alpha val="60000"/>
                  </a:schemeClr>
                </a:solidFill>
              </a:rPr>
              <a:t>Lint</a:t>
            </a:r>
            <a:r>
              <a:rPr lang="es-ES" sz="1700" dirty="0">
                <a:solidFill>
                  <a:schemeClr val="tx1">
                    <a:alpha val="60000"/>
                  </a:schemeClr>
                </a:solidFill>
              </a:rPr>
              <a:t> se configura para TS; al instalarlo indicando que usamos TS</a:t>
            </a:r>
          </a:p>
          <a:p>
            <a:pPr lvl="1"/>
            <a:r>
              <a:rPr lang="es-ES" sz="1700" dirty="0">
                <a:solidFill>
                  <a:schemeClr val="tx1">
                    <a:alpha val="60000"/>
                  </a:schemeClr>
                </a:solidFill>
              </a:rPr>
              <a:t>Se añade el plugin </a:t>
            </a:r>
            <a:r>
              <a:rPr lang="es-ES" sz="1700" b="0" dirty="0">
                <a:solidFill>
                  <a:schemeClr val="tx1">
                    <a:alpha val="60000"/>
                  </a:schemeClr>
                </a:solidFill>
                <a:effectLst/>
                <a:latin typeface="Consolas" panose="020B0609020204030204" pitchFamily="49" charset="0"/>
              </a:rPr>
              <a:t>@typescript-eslint</a:t>
            </a:r>
          </a:p>
          <a:p>
            <a:pPr lvl="1"/>
            <a:r>
              <a:rPr lang="es-ES" sz="1700" dirty="0">
                <a:solidFill>
                  <a:schemeClr val="tx1">
                    <a:alpha val="60000"/>
                  </a:schemeClr>
                </a:solidFill>
              </a:rPr>
              <a:t>Se instalan con npm las dependencias correspondientes</a:t>
            </a:r>
          </a:p>
          <a:p>
            <a:r>
              <a:rPr lang="es-ES" sz="1700" dirty="0">
                <a:solidFill>
                  <a:schemeClr val="tx1">
                    <a:alpha val="60000"/>
                  </a:schemeClr>
                </a:solidFill>
              </a:rPr>
              <a:t>Para aplicar las reglas a TS se pueden usar “</a:t>
            </a:r>
            <a:r>
              <a:rPr lang="es-ES" sz="1700" dirty="0" err="1">
                <a:solidFill>
                  <a:schemeClr val="tx1">
                    <a:alpha val="60000"/>
                  </a:schemeClr>
                </a:solidFill>
              </a:rPr>
              <a:t>extends</a:t>
            </a:r>
            <a:r>
              <a:rPr lang="es-ES" sz="1700" dirty="0">
                <a:solidFill>
                  <a:schemeClr val="tx1">
                    <a:alpha val="60000"/>
                  </a:schemeClr>
                </a:solidFill>
              </a:rPr>
              <a:t>” o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extends</a:t>
            </a:r>
            <a:r>
              <a:rPr lang="es-ES" sz="1700" b="0" dirty="0">
                <a:solidFill>
                  <a:schemeClr val="tx1">
                    <a:alpha val="60000"/>
                  </a:schemeClr>
                </a:solidFill>
                <a:effectLst/>
                <a:latin typeface="Consolas" panose="020B0609020204030204" pitchFamily="49" charset="0"/>
              </a:rPr>
              <a:t>": [</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eslint-recommended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 </a:t>
            </a:r>
          </a:p>
          <a:p>
            <a:pPr marL="914400" lvl="2" indent="0">
              <a:buNone/>
            </a:pPr>
            <a:r>
              <a:rPr lang="es-ES" sz="1700" b="0" dirty="0">
                <a:solidFill>
                  <a:schemeClr val="tx1">
                    <a:alpha val="60000"/>
                  </a:schemeClr>
                </a:solidFill>
                <a:effectLst/>
                <a:latin typeface="Consolas" panose="020B0609020204030204" pitchFamily="49" charset="0"/>
              </a:rPr>
              <a:t>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/semi": ["</a:t>
            </a:r>
            <a:r>
              <a:rPr lang="es-ES" sz="1700" b="0" dirty="0" err="1">
                <a:solidFill>
                  <a:schemeClr val="tx1">
                    <a:alpha val="60000"/>
                  </a:schemeClr>
                </a:solidFill>
                <a:effectLst/>
                <a:latin typeface="Consolas" panose="020B0609020204030204" pitchFamily="49" charset="0"/>
              </a:rPr>
              <a:t>warn</a:t>
            </a: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always</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a:t>
            </a:r>
          </a:p>
          <a:p>
            <a:pPr marL="0" indent="0">
              <a:buNone/>
            </a:pPr>
            <a:endParaRPr lang="es-ES" sz="1700" b="0" dirty="0">
              <a:solidFill>
                <a:schemeClr val="tx1">
                  <a:alpha val="60000"/>
                </a:schemeClr>
              </a:solidFill>
              <a:effectLst/>
              <a:latin typeface="Consolas" panose="020B0609020204030204" pitchFamily="49" charset="0"/>
            </a:endParaRPr>
          </a:p>
          <a:p>
            <a:endParaRPr lang="es-ES" sz="1700" b="0" dirty="0">
              <a:solidFill>
                <a:schemeClr val="tx1">
                  <a:alpha val="60000"/>
                </a:schemeClr>
              </a:solidFill>
              <a:effectLst/>
              <a:latin typeface="Consolas" panose="020B0609020204030204" pitchFamily="49" charset="0"/>
            </a:endParaRPr>
          </a:p>
          <a:p>
            <a:endParaRPr lang="es-ES" sz="1700" dirty="0">
              <a:solidFill>
                <a:schemeClr val="tx1">
                  <a:alpha val="60000"/>
                </a:schemeClr>
              </a:solidFill>
            </a:endParaRPr>
          </a:p>
        </p:txBody>
      </p:sp>
    </p:spTree>
    <p:extLst>
      <p:ext uri="{BB962C8B-B14F-4D97-AF65-F5344CB8AC3E}">
        <p14:creationId xmlns:p14="http://schemas.microsoft.com/office/powerpoint/2010/main" val="29348352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@angular/core/testing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a:p>
            <a:pPr>
              <a:buSzPts val="2400"/>
            </a:pPr>
            <a:r>
              <a:rPr lang="en-US" sz="2200" dirty="0">
                <a:solidFill>
                  <a:schemeClr val="bg1"/>
                </a:solidFill>
              </a:rPr>
              <a:t>@angular/router/testing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 del enrutador </a:t>
            </a:r>
            <a:r>
              <a:rPr lang="es-ES" sz="2200" dirty="0" err="1">
                <a:solidFill>
                  <a:schemeClr val="bg1"/>
                </a:solidFill>
              </a:rPr>
              <a:t>deAngular</a:t>
            </a:r>
            <a:endParaRPr lang="es-ES" sz="2200" dirty="0">
              <a:solidFill>
                <a:schemeClr val="bg1"/>
              </a:solidFill>
            </a:endParaRPr>
          </a:p>
          <a:p>
            <a:pPr lvl="1">
              <a:buSzPts val="2400"/>
            </a:pPr>
            <a:r>
              <a:rPr lang="en-US" sz="2200" dirty="0" err="1">
                <a:solidFill>
                  <a:schemeClr val="bg1"/>
                </a:solidFill>
              </a:rPr>
              <a:t>RouterTestingModule</a:t>
            </a:r>
            <a:endParaRPr lang="en-US" sz="22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Tests iniciales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8AB34E9-426D-4CCB-952E-E23417426852}"/>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Formas de compilación</a:t>
            </a:r>
          </a:p>
        </p:txBody>
      </p:sp>
      <p:grpSp>
        <p:nvGrpSpPr>
          <p:cNvPr id="16" name="Group 15">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Imagen 4">
            <a:extLst>
              <a:ext uri="{FF2B5EF4-FFF2-40B4-BE49-F238E27FC236}">
                <a16:creationId xmlns:a16="http://schemas.microsoft.com/office/drawing/2014/main" id="{63FF5437-53C6-4A5D-957A-0CFD7340FFFE}"/>
              </a:ext>
            </a:extLst>
          </p:cNvPr>
          <p:cNvPicPr>
            <a:picLocks noChangeAspect="1"/>
          </p:cNvPicPr>
          <p:nvPr/>
        </p:nvPicPr>
        <p:blipFill>
          <a:blip r:embed="rId2"/>
          <a:stretch>
            <a:fillRect/>
          </a:stretch>
        </p:blipFill>
        <p:spPr>
          <a:xfrm>
            <a:off x="6608778" y="1653568"/>
            <a:ext cx="4849488" cy="1842805"/>
          </a:xfrm>
          <a:prstGeom prst="rect">
            <a:avLst/>
          </a:prstGeom>
        </p:spPr>
      </p:pic>
      <p:sp>
        <p:nvSpPr>
          <p:cNvPr id="3" name="Marcador de contenido 2">
            <a:extLst>
              <a:ext uri="{FF2B5EF4-FFF2-40B4-BE49-F238E27FC236}">
                <a16:creationId xmlns:a16="http://schemas.microsoft.com/office/drawing/2014/main" id="{10CC005C-A59B-4EE9-B620-2E71879B5643}"/>
              </a:ext>
            </a:extLst>
          </p:cNvPr>
          <p:cNvSpPr>
            <a:spLocks noGrp="1"/>
          </p:cNvSpPr>
          <p:nvPr>
            <p:ph idx="1"/>
          </p:nvPr>
        </p:nvSpPr>
        <p:spPr>
          <a:xfrm>
            <a:off x="767290" y="3428999"/>
            <a:ext cx="4075054" cy="2741213"/>
          </a:xfrm>
        </p:spPr>
        <p:txBody>
          <a:bodyPr anchor="t">
            <a:normAutofit/>
          </a:bodyPr>
          <a:lstStyle/>
          <a:p>
            <a:r>
              <a:rPr lang="es-ES" sz="2000" dirty="0">
                <a:solidFill>
                  <a:schemeClr val="bg1"/>
                </a:solidFill>
              </a:rPr>
              <a:t>JIT (</a:t>
            </a:r>
            <a:r>
              <a:rPr lang="es-ES" sz="2000" dirty="0" err="1">
                <a:solidFill>
                  <a:schemeClr val="bg1"/>
                </a:solidFill>
              </a:rPr>
              <a:t>just</a:t>
            </a:r>
            <a:r>
              <a:rPr lang="es-ES" sz="2000" dirty="0">
                <a:solidFill>
                  <a:schemeClr val="bg1"/>
                </a:solidFill>
              </a:rPr>
              <a:t> in time)</a:t>
            </a:r>
          </a:p>
          <a:p>
            <a:pPr lvl="1"/>
            <a:r>
              <a:rPr lang="es-ES" sz="1600" dirty="0">
                <a:solidFill>
                  <a:schemeClr val="bg1"/>
                </a:solidFill>
              </a:rPr>
              <a:t>Vendor.js incluye el código responsable de la compilación en el cliente (browser)</a:t>
            </a:r>
          </a:p>
          <a:p>
            <a:r>
              <a:rPr lang="es-ES" sz="2000" dirty="0">
                <a:solidFill>
                  <a:schemeClr val="bg1"/>
                </a:solidFill>
              </a:rPr>
              <a:t>AOT (</a:t>
            </a:r>
            <a:r>
              <a:rPr lang="es-ES" sz="2000" dirty="0" err="1">
                <a:solidFill>
                  <a:schemeClr val="bg1"/>
                </a:solidFill>
              </a:rPr>
              <a:t>ahead</a:t>
            </a:r>
            <a:r>
              <a:rPr lang="es-ES" sz="2000" dirty="0">
                <a:solidFill>
                  <a:schemeClr val="bg1"/>
                </a:solidFill>
              </a:rPr>
              <a:t> </a:t>
            </a:r>
            <a:r>
              <a:rPr lang="es-ES" sz="2000" dirty="0" err="1">
                <a:solidFill>
                  <a:schemeClr val="bg1"/>
                </a:solidFill>
              </a:rPr>
              <a:t>of</a:t>
            </a:r>
            <a:r>
              <a:rPr lang="es-ES" sz="2000" dirty="0">
                <a:solidFill>
                  <a:schemeClr val="bg1"/>
                </a:solidFill>
              </a:rPr>
              <a:t> time)</a:t>
            </a:r>
          </a:p>
          <a:p>
            <a:pPr lvl="1"/>
            <a:r>
              <a:rPr lang="es-ES" sz="1600" dirty="0">
                <a:solidFill>
                  <a:schemeClr val="bg1"/>
                </a:solidFill>
              </a:rPr>
              <a:t>La compilación es completa en tiempo de desarrollo</a:t>
            </a:r>
          </a:p>
        </p:txBody>
      </p:sp>
      <p:pic>
        <p:nvPicPr>
          <p:cNvPr id="7" name="Imagen 6">
            <a:extLst>
              <a:ext uri="{FF2B5EF4-FFF2-40B4-BE49-F238E27FC236}">
                <a16:creationId xmlns:a16="http://schemas.microsoft.com/office/drawing/2014/main" id="{7BB2097E-4C8B-4F2F-8FC5-6F98686B0EFD}"/>
              </a:ext>
            </a:extLst>
          </p:cNvPr>
          <p:cNvPicPr>
            <a:picLocks noChangeAspect="1"/>
          </p:cNvPicPr>
          <p:nvPr/>
        </p:nvPicPr>
        <p:blipFill>
          <a:blip r:embed="rId3"/>
          <a:stretch>
            <a:fillRect/>
          </a:stretch>
        </p:blipFill>
        <p:spPr>
          <a:xfrm>
            <a:off x="6618602" y="4452475"/>
            <a:ext cx="4837061" cy="1559951"/>
          </a:xfrm>
          <a:prstGeom prst="rect">
            <a:avLst/>
          </a:prstGeom>
        </p:spPr>
      </p:pic>
      <p:sp>
        <p:nvSpPr>
          <p:cNvPr id="13" name="Google Shape;413;p45">
            <a:extLst>
              <a:ext uri="{FF2B5EF4-FFF2-40B4-BE49-F238E27FC236}">
                <a16:creationId xmlns:a16="http://schemas.microsoft.com/office/drawing/2014/main" id="{1887AC86-FABE-46BC-8278-5C0F41E642E3}"/>
              </a:ext>
            </a:extLst>
          </p:cNvPr>
          <p:cNvSpPr txBox="1"/>
          <p:nvPr/>
        </p:nvSpPr>
        <p:spPr>
          <a:xfrm>
            <a:off x="6618603" y="955181"/>
            <a:ext cx="2280862"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a:t>
            </a:r>
            <a:endParaRPr sz="2400" b="1" dirty="0">
              <a:solidFill>
                <a:schemeClr val="lt1"/>
              </a:solidFill>
            </a:endParaRPr>
          </a:p>
        </p:txBody>
      </p:sp>
      <p:sp>
        <p:nvSpPr>
          <p:cNvPr id="15" name="Google Shape;413;p45">
            <a:extLst>
              <a:ext uri="{FF2B5EF4-FFF2-40B4-BE49-F238E27FC236}">
                <a16:creationId xmlns:a16="http://schemas.microsoft.com/office/drawing/2014/main" id="{CA58D8FF-4076-4185-B5B2-A1A0EED310DD}"/>
              </a:ext>
            </a:extLst>
          </p:cNvPr>
          <p:cNvSpPr txBox="1"/>
          <p:nvPr/>
        </p:nvSpPr>
        <p:spPr>
          <a:xfrm>
            <a:off x="6618603" y="3780080"/>
            <a:ext cx="2290290"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  --prod</a:t>
            </a:r>
            <a:endParaRPr sz="2400" b="1" dirty="0">
              <a:solidFill>
                <a:schemeClr val="lt1"/>
              </a:solidFill>
            </a:endParaRPr>
          </a:p>
        </p:txBody>
      </p:sp>
      <p:sp>
        <p:nvSpPr>
          <p:cNvPr id="19" name="CuadroTexto 18">
            <a:extLst>
              <a:ext uri="{FF2B5EF4-FFF2-40B4-BE49-F238E27FC236}">
                <a16:creationId xmlns:a16="http://schemas.microsoft.com/office/drawing/2014/main" id="{34EF3CF3-C7C7-4923-85B1-D3C4FEEE4C2A}"/>
              </a:ext>
            </a:extLst>
          </p:cNvPr>
          <p:cNvSpPr txBox="1"/>
          <p:nvPr/>
        </p:nvSpPr>
        <p:spPr>
          <a:xfrm>
            <a:off x="9155579" y="1038515"/>
            <a:ext cx="1678803"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1800" dirty="0">
                <a:solidFill>
                  <a:schemeClr val="bg1"/>
                </a:solidFill>
              </a:rPr>
              <a:t>JIT (</a:t>
            </a:r>
            <a:r>
              <a:rPr lang="es-ES" sz="1800" dirty="0" err="1">
                <a:solidFill>
                  <a:schemeClr val="bg1"/>
                </a:solidFill>
              </a:rPr>
              <a:t>just</a:t>
            </a:r>
            <a:r>
              <a:rPr lang="es-ES" sz="1800" dirty="0">
                <a:solidFill>
                  <a:schemeClr val="bg1"/>
                </a:solidFill>
              </a:rPr>
              <a:t> in time)</a:t>
            </a:r>
          </a:p>
        </p:txBody>
      </p:sp>
      <p:sp>
        <p:nvSpPr>
          <p:cNvPr id="20" name="CuadroTexto 19">
            <a:extLst>
              <a:ext uri="{FF2B5EF4-FFF2-40B4-BE49-F238E27FC236}">
                <a16:creationId xmlns:a16="http://schemas.microsoft.com/office/drawing/2014/main" id="{6A15859A-DB39-4216-8968-C7450DAEC15E}"/>
              </a:ext>
            </a:extLst>
          </p:cNvPr>
          <p:cNvSpPr txBox="1"/>
          <p:nvPr/>
        </p:nvSpPr>
        <p:spPr>
          <a:xfrm>
            <a:off x="9155579" y="3863414"/>
            <a:ext cx="2152824"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AOT (</a:t>
            </a:r>
            <a:r>
              <a:rPr lang="es-ES" dirty="0" err="1"/>
              <a:t>ahead</a:t>
            </a:r>
            <a:r>
              <a:rPr lang="es-ES" dirty="0"/>
              <a:t> </a:t>
            </a:r>
            <a:r>
              <a:rPr lang="es-ES" dirty="0" err="1"/>
              <a:t>of</a:t>
            </a:r>
            <a:r>
              <a:rPr lang="es-ES" dirty="0"/>
              <a:t> time)</a:t>
            </a:r>
          </a:p>
        </p:txBody>
      </p:sp>
    </p:spTree>
    <p:extLst>
      <p:ext uri="{BB962C8B-B14F-4D97-AF65-F5344CB8AC3E}">
        <p14:creationId xmlns:p14="http://schemas.microsoft.com/office/powerpoint/2010/main" val="33119554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C227F-AD6E-4ACE-9E02-87C2B943FBDE}"/>
              </a:ext>
            </a:extLst>
          </p:cNvPr>
          <p:cNvSpPr>
            <a:spLocks noGrp="1"/>
          </p:cNvSpPr>
          <p:nvPr>
            <p:ph type="title"/>
          </p:nvPr>
        </p:nvSpPr>
        <p:spPr/>
        <p:txBody>
          <a:bodyPr/>
          <a:lstStyle/>
          <a:p>
            <a:r>
              <a:rPr lang="es-ES" dirty="0" err="1"/>
              <a:t>Environments</a:t>
            </a:r>
            <a:endParaRPr lang="es-ES" dirty="0"/>
          </a:p>
        </p:txBody>
      </p:sp>
      <p:sp>
        <p:nvSpPr>
          <p:cNvPr id="6" name="Marcador de contenido 5">
            <a:extLst>
              <a:ext uri="{FF2B5EF4-FFF2-40B4-BE49-F238E27FC236}">
                <a16:creationId xmlns:a16="http://schemas.microsoft.com/office/drawing/2014/main" id="{0DA0E17B-EC61-474F-8C0E-E53EA0404B11}"/>
              </a:ext>
            </a:extLst>
          </p:cNvPr>
          <p:cNvSpPr>
            <a:spLocks noGrp="1"/>
          </p:cNvSpPr>
          <p:nvPr>
            <p:ph idx="1"/>
          </p:nvPr>
        </p:nvSpPr>
        <p:spPr>
          <a:xfrm>
            <a:off x="838200" y="1825624"/>
            <a:ext cx="4489174" cy="3094333"/>
          </a:xfrm>
        </p:spPr>
        <p:txBody>
          <a:bodyPr>
            <a:normAutofit lnSpcReduction="10000"/>
          </a:bodyPr>
          <a:lstStyle/>
          <a:p>
            <a:r>
              <a:rPr lang="es-ES" sz="2000" dirty="0"/>
              <a:t>Se pueden crear los entornos necesarios en cada proyecto</a:t>
            </a:r>
          </a:p>
          <a:p>
            <a:r>
              <a:rPr lang="es-ES" sz="2000" dirty="0"/>
              <a:t>Para usar los entornos en el comando serve se configura en ese apartado la  propiedad </a:t>
            </a:r>
            <a:r>
              <a:rPr lang="es-ES" sz="2000" dirty="0" err="1"/>
              <a:t>browsertarget</a:t>
            </a:r>
            <a:endParaRPr lang="es-ES" sz="2000" dirty="0"/>
          </a:p>
          <a:p>
            <a:r>
              <a:rPr lang="es-ES" sz="2000" dirty="0"/>
              <a:t>Los entornos incluyen ficheros con variables de reemplazamiento (con valores específicos de cada uno)</a:t>
            </a:r>
          </a:p>
          <a:p>
            <a:r>
              <a:rPr lang="es-ES" sz="2000" dirty="0"/>
              <a:t>Para utilizar un entorno se  emplea el atributo --</a:t>
            </a:r>
            <a:r>
              <a:rPr lang="es-ES" sz="2000" dirty="0" err="1"/>
              <a:t>configuration</a:t>
            </a:r>
            <a:endParaRPr lang="es-ES" sz="2000" dirty="0"/>
          </a:p>
        </p:txBody>
      </p:sp>
      <p:sp>
        <p:nvSpPr>
          <p:cNvPr id="4" name="CuadroTexto 3">
            <a:extLst>
              <a:ext uri="{FF2B5EF4-FFF2-40B4-BE49-F238E27FC236}">
                <a16:creationId xmlns:a16="http://schemas.microsoft.com/office/drawing/2014/main" id="{ADFE78F1-0765-4F53-A70C-59E978EF9662}"/>
              </a:ext>
            </a:extLst>
          </p:cNvPr>
          <p:cNvSpPr txBox="1"/>
          <p:nvPr/>
        </p:nvSpPr>
        <p:spPr>
          <a:xfrm>
            <a:off x="5501956" y="1538296"/>
            <a:ext cx="5576041" cy="203132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p:txBody>
      </p:sp>
      <p:sp>
        <p:nvSpPr>
          <p:cNvPr id="5" name="CuadroTexto 4">
            <a:extLst>
              <a:ext uri="{FF2B5EF4-FFF2-40B4-BE49-F238E27FC236}">
                <a16:creationId xmlns:a16="http://schemas.microsoft.com/office/drawing/2014/main" id="{85BAB4F9-4C30-4653-9B03-04AD324A048D}"/>
              </a:ext>
            </a:extLst>
          </p:cNvPr>
          <p:cNvSpPr txBox="1"/>
          <p:nvPr/>
        </p:nvSpPr>
        <p:spPr>
          <a:xfrm>
            <a:off x="9400686" y="1697603"/>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sp>
        <p:nvSpPr>
          <p:cNvPr id="7" name="CuadroTexto 6">
            <a:extLst>
              <a:ext uri="{FF2B5EF4-FFF2-40B4-BE49-F238E27FC236}">
                <a16:creationId xmlns:a16="http://schemas.microsoft.com/office/drawing/2014/main" id="{4244510C-5DA5-4F17-A0BA-C7742B94A650}"/>
              </a:ext>
            </a:extLst>
          </p:cNvPr>
          <p:cNvSpPr txBox="1"/>
          <p:nvPr/>
        </p:nvSpPr>
        <p:spPr>
          <a:xfrm>
            <a:off x="5565343" y="3875546"/>
            <a:ext cx="5576041" cy="2308324"/>
          </a:xfrm>
          <a:prstGeom prst="rect">
            <a:avLst/>
          </a:prstGeom>
          <a:solidFill>
            <a:schemeClr val="tx1"/>
          </a:solidFill>
        </p:spPr>
        <p:txBody>
          <a:bodyPr wrap="square">
            <a:spAutoFit/>
          </a:bodyPr>
          <a:lstStyle/>
          <a:p>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“serve"</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browserTarget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2"/>
            <a:r>
              <a:rPr lang="es-ES" b="0" dirty="0">
                <a:solidFill>
                  <a:srgbClr val="CE9178"/>
                </a:solidFill>
                <a:effectLst/>
                <a:latin typeface="Consolas" panose="020B0609020204030204" pitchFamily="49" charset="0"/>
              </a:rPr>
              <a:t>          "curso1:build:production"</a:t>
            </a:r>
            <a:endParaRPr lang="es-ES"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p:txBody>
      </p:sp>
      <p:sp>
        <p:nvSpPr>
          <p:cNvPr id="9" name="CuadroTexto 8">
            <a:extLst>
              <a:ext uri="{FF2B5EF4-FFF2-40B4-BE49-F238E27FC236}">
                <a16:creationId xmlns:a16="http://schemas.microsoft.com/office/drawing/2014/main" id="{A3FBD605-0AB2-43D6-8086-615EFA273553}"/>
              </a:ext>
            </a:extLst>
          </p:cNvPr>
          <p:cNvSpPr txBox="1"/>
          <p:nvPr/>
        </p:nvSpPr>
        <p:spPr>
          <a:xfrm>
            <a:off x="1180894" y="5054893"/>
            <a:ext cx="3266661" cy="369332"/>
          </a:xfrm>
          <a:prstGeom prst="rect">
            <a:avLst/>
          </a:prstGeom>
          <a:solidFill>
            <a:schemeClr val="tx1"/>
          </a:solidFill>
        </p:spPr>
        <p:txBody>
          <a:bodyPr wrap="square">
            <a:spAutoFit/>
          </a:bodyPr>
          <a:lstStyle/>
          <a:p>
            <a:r>
              <a:rPr lang="es-ES" dirty="0">
                <a:solidFill>
                  <a:schemeClr val="bg1"/>
                </a:solidFill>
              </a:rPr>
              <a:t>ng serve --</a:t>
            </a:r>
            <a:r>
              <a:rPr lang="es-ES" dirty="0" err="1">
                <a:solidFill>
                  <a:schemeClr val="bg1"/>
                </a:solidFill>
              </a:rPr>
              <a:t>configuration</a:t>
            </a:r>
            <a:r>
              <a:rPr lang="es-ES" dirty="0">
                <a:solidFill>
                  <a:schemeClr val="bg1"/>
                </a:solidFill>
              </a:rPr>
              <a:t>=calidad</a:t>
            </a:r>
          </a:p>
        </p:txBody>
      </p:sp>
    </p:spTree>
    <p:extLst>
      <p:ext uri="{BB962C8B-B14F-4D97-AF65-F5344CB8AC3E}">
        <p14:creationId xmlns:p14="http://schemas.microsoft.com/office/powerpoint/2010/main" val="106756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11x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Despliegue.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F42551-68F8-4EC3-A894-52272A6FB650}"/>
              </a:ext>
            </a:extLst>
          </p:cNvPr>
          <p:cNvSpPr>
            <a:spLocks noGrp="1"/>
          </p:cNvSpPr>
          <p:nvPr>
            <p:ph type="title"/>
          </p:nvPr>
        </p:nvSpPr>
        <p:spPr>
          <a:xfrm>
            <a:off x="767290" y="1780661"/>
            <a:ext cx="3582073" cy="1463472"/>
          </a:xfrm>
        </p:spPr>
        <p:txBody>
          <a:bodyPr anchor="t">
            <a:normAutofit/>
          </a:bodyPr>
          <a:lstStyle/>
          <a:p>
            <a:r>
              <a:rPr lang="es-ES">
                <a:solidFill>
                  <a:schemeClr val="bg1"/>
                </a:solidFill>
              </a:rPr>
              <a:t>Herramientas de despliegue</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647ABDC3-88A2-4259-8823-C1A0C98B2B7F}"/>
              </a:ext>
            </a:extLst>
          </p:cNvPr>
          <p:cNvSpPr>
            <a:spLocks noGrp="1"/>
          </p:cNvSpPr>
          <p:nvPr>
            <p:ph idx="1"/>
          </p:nvPr>
        </p:nvSpPr>
        <p:spPr>
          <a:xfrm>
            <a:off x="767290" y="3383121"/>
            <a:ext cx="3582072" cy="2793251"/>
          </a:xfrm>
        </p:spPr>
        <p:txBody>
          <a:bodyPr anchor="t">
            <a:normAutofit/>
          </a:bodyPr>
          <a:lstStyle/>
          <a:p>
            <a:r>
              <a:rPr lang="es-ES" sz="2000">
                <a:solidFill>
                  <a:schemeClr val="bg1"/>
                </a:solidFill>
              </a:rPr>
              <a:t>La versión 8 del CLI incluye un nuevo comando</a:t>
            </a:r>
          </a:p>
          <a:p>
            <a:pPr lvl="1"/>
            <a:r>
              <a:rPr lang="es-ES" sz="2000">
                <a:solidFill>
                  <a:schemeClr val="bg1"/>
                </a:solidFill>
              </a:rPr>
              <a:t>ng add @deploy/endpoint</a:t>
            </a:r>
          </a:p>
          <a:p>
            <a:pPr lvl="1"/>
            <a:r>
              <a:rPr lang="es-ES" sz="2000">
                <a:solidFill>
                  <a:schemeClr val="bg1"/>
                </a:solidFill>
              </a:rPr>
              <a:t>ng deploy</a:t>
            </a:r>
          </a:p>
        </p:txBody>
      </p:sp>
      <p:graphicFrame>
        <p:nvGraphicFramePr>
          <p:cNvPr id="4" name="Tabla 3">
            <a:extLst>
              <a:ext uri="{FF2B5EF4-FFF2-40B4-BE49-F238E27FC236}">
                <a16:creationId xmlns:a16="http://schemas.microsoft.com/office/drawing/2014/main" id="{A926239E-81A4-490F-814E-455BC6CD1918}"/>
              </a:ext>
            </a:extLst>
          </p:cNvPr>
          <p:cNvGraphicFramePr>
            <a:graphicFrameLocks noGrp="1"/>
          </p:cNvGraphicFramePr>
          <p:nvPr>
            <p:extLst>
              <p:ext uri="{D42A27DB-BD31-4B8C-83A1-F6EECF244321}">
                <p14:modId xmlns:p14="http://schemas.microsoft.com/office/powerpoint/2010/main" val="906243743"/>
              </p:ext>
            </p:extLst>
          </p:nvPr>
        </p:nvGraphicFramePr>
        <p:xfrm>
          <a:off x="5116652" y="1780661"/>
          <a:ext cx="6642533" cy="3628100"/>
        </p:xfrm>
        <a:graphic>
          <a:graphicData uri="http://schemas.openxmlformats.org/drawingml/2006/table">
            <a:tbl>
              <a:tblPr/>
              <a:tblGrid>
                <a:gridCol w="2776422">
                  <a:extLst>
                    <a:ext uri="{9D8B030D-6E8A-4147-A177-3AD203B41FA5}">
                      <a16:colId xmlns:a16="http://schemas.microsoft.com/office/drawing/2014/main" val="260579683"/>
                    </a:ext>
                  </a:extLst>
                </a:gridCol>
                <a:gridCol w="3866111">
                  <a:extLst>
                    <a:ext uri="{9D8B030D-6E8A-4147-A177-3AD203B41FA5}">
                      <a16:colId xmlns:a16="http://schemas.microsoft.com/office/drawing/2014/main" val="3493312339"/>
                    </a:ext>
                  </a:extLst>
                </a:gridCol>
              </a:tblGrid>
              <a:tr h="518300">
                <a:tc>
                  <a:txBody>
                    <a:bodyPr/>
                    <a:lstStyle/>
                    <a:p>
                      <a:pPr algn="l" fontAlgn="t"/>
                      <a:r>
                        <a:rPr lang="es-ES" sz="1500" b="0" u="none" strike="noStrike">
                          <a:solidFill>
                            <a:srgbClr val="1976D2"/>
                          </a:solidFill>
                          <a:effectLst/>
                          <a:latin typeface="inherit"/>
                          <a:hlinkClick r:id="rId2"/>
                        </a:rPr>
                        <a:t>Firebase hosting</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3"/>
                        </a:rPr>
                        <a:t>@angular/fire</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253865130"/>
                  </a:ext>
                </a:extLst>
              </a:tr>
              <a:tr h="518300">
                <a:tc>
                  <a:txBody>
                    <a:bodyPr/>
                    <a:lstStyle/>
                    <a:p>
                      <a:pPr algn="l" fontAlgn="t"/>
                      <a:r>
                        <a:rPr lang="es-ES" sz="1500" b="0" u="none" strike="noStrike">
                          <a:solidFill>
                            <a:srgbClr val="1976D2"/>
                          </a:solidFill>
                          <a:effectLst/>
                          <a:latin typeface="inherit"/>
                          <a:hlinkClick r:id="rId4"/>
                        </a:rPr>
                        <a:t>Azure</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5"/>
                        </a:rPr>
                        <a:t>@azure/ng-deploy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09681492"/>
                  </a:ext>
                </a:extLst>
              </a:tr>
              <a:tr h="518300">
                <a:tc>
                  <a:txBody>
                    <a:bodyPr/>
                    <a:lstStyle/>
                    <a:p>
                      <a:pPr algn="l" fontAlgn="t"/>
                      <a:r>
                        <a:rPr lang="es-ES" sz="1500" b="0" u="none" strike="noStrike">
                          <a:solidFill>
                            <a:srgbClr val="1976D2"/>
                          </a:solidFill>
                          <a:effectLst/>
                          <a:latin typeface="inherit"/>
                          <a:hlinkClick r:id="rId6"/>
                        </a:rPr>
                        <a:t>Now</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7"/>
                        </a:rPr>
                        <a:t>@zeit/ng-deploy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59845943"/>
                  </a:ext>
                </a:extLst>
              </a:tr>
              <a:tr h="518300">
                <a:tc>
                  <a:txBody>
                    <a:bodyPr/>
                    <a:lstStyle/>
                    <a:p>
                      <a:pPr algn="l" fontAlgn="t"/>
                      <a:r>
                        <a:rPr lang="es-ES" sz="1500" b="0" u="none" strike="noStrike">
                          <a:solidFill>
                            <a:srgbClr val="1976D2"/>
                          </a:solidFill>
                          <a:effectLst/>
                          <a:latin typeface="inherit"/>
                          <a:hlinkClick r:id="rId8"/>
                        </a:rPr>
                        <a:t>Netlify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9"/>
                        </a:rPr>
                        <a:t>@netlify-builder/deploy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78103823"/>
                  </a:ext>
                </a:extLst>
              </a:tr>
              <a:tr h="518300">
                <a:tc>
                  <a:txBody>
                    <a:bodyPr/>
                    <a:lstStyle/>
                    <a:p>
                      <a:pPr algn="l" fontAlgn="t"/>
                      <a:r>
                        <a:rPr lang="es-ES" sz="1500" b="0" u="none" strike="noStrike">
                          <a:solidFill>
                            <a:srgbClr val="1976D2"/>
                          </a:solidFill>
                          <a:effectLst/>
                          <a:latin typeface="inherit"/>
                          <a:hlinkClick r:id="rId10"/>
                        </a:rPr>
                        <a:t>GitHub 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1"/>
                        </a:rPr>
                        <a:t>angular-cli-ghpages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151053111"/>
                  </a:ext>
                </a:extLst>
              </a:tr>
              <a:tr h="518300">
                <a:tc>
                  <a:txBody>
                    <a:bodyPr/>
                    <a:lstStyle/>
                    <a:p>
                      <a:pPr algn="l" fontAlgn="t"/>
                      <a:r>
                        <a:rPr lang="es-ES" sz="1500" b="0" u="none" strike="noStrike">
                          <a:solidFill>
                            <a:srgbClr val="1976D2"/>
                          </a:solidFill>
                          <a:effectLst/>
                          <a:latin typeface="inherit"/>
                          <a:hlinkClick r:id="rId12"/>
                        </a:rPr>
                        <a:t>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3"/>
                        </a:rPr>
                        <a:t>ngx-deploy-npm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528111951"/>
                  </a:ext>
                </a:extLst>
              </a:tr>
              <a:tr h="518300">
                <a:tc>
                  <a:txBody>
                    <a:bodyPr/>
                    <a:lstStyle/>
                    <a:p>
                      <a:pPr algn="l" fontAlgn="t"/>
                      <a:r>
                        <a:rPr lang="es-ES" sz="1500" b="0" u="none" strike="noStrike">
                          <a:solidFill>
                            <a:srgbClr val="1976D2"/>
                          </a:solidFill>
                          <a:effectLst/>
                          <a:latin typeface="inherit"/>
                          <a:hlinkClick r:id="rId14"/>
                        </a:rPr>
                        <a:t>Amazon Cloud S3</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s-ES" sz="1500" b="0" u="none" strike="noStrike" dirty="0">
                          <a:solidFill>
                            <a:srgbClr val="1976D2"/>
                          </a:solidFill>
                          <a:effectLst/>
                          <a:latin typeface="inherit"/>
                          <a:hlinkClick r:id="rId15"/>
                        </a:rPr>
                        <a:t>@jefiozie/ngx-aws-deploy</a:t>
                      </a:r>
                      <a:endParaRPr lang="es-ES" sz="1500" b="0" dirty="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24711866"/>
                  </a:ext>
                </a:extLst>
              </a:tr>
            </a:tbl>
          </a:graphicData>
        </a:graphic>
      </p:graphicFrame>
    </p:spTree>
    <p:extLst>
      <p:ext uri="{BB962C8B-B14F-4D97-AF65-F5344CB8AC3E}">
        <p14:creationId xmlns:p14="http://schemas.microsoft.com/office/powerpoint/2010/main" val="19810790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Arquitectura de las Aplicaciones SPA en Angular</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2"/>
            <a:r>
              <a:rPr lang="es-ES" sz="1600" dirty="0"/>
              <a:t>Submenús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0F694B7E-F720-4791-AAA4-4A226F144138}"/>
              </a:ext>
            </a:extLst>
          </p:cNvPr>
          <p:cNvSpPr>
            <a:spLocks noGrp="1"/>
          </p:cNvSpPr>
          <p:nvPr>
            <p:ph type="title"/>
          </p:nvPr>
        </p:nvSpPr>
        <p:spPr>
          <a:xfrm>
            <a:off x="640079" y="2053641"/>
            <a:ext cx="3669161" cy="2760098"/>
          </a:xfrm>
        </p:spPr>
        <p:txBody>
          <a:bodyPr>
            <a:normAutofit/>
          </a:bodyPr>
          <a:lstStyle/>
          <a:p>
            <a:r>
              <a:rPr lang="es-ES">
                <a:solidFill>
                  <a:srgbClr val="FFFFFF"/>
                </a:solidFill>
              </a:rPr>
              <a:t>Importación</a:t>
            </a:r>
          </a:p>
        </p:txBody>
      </p:sp>
      <p:sp>
        <p:nvSpPr>
          <p:cNvPr id="5" name="Marcador de contenido 4">
            <a:extLst>
              <a:ext uri="{FF2B5EF4-FFF2-40B4-BE49-F238E27FC236}">
                <a16:creationId xmlns:a16="http://schemas.microsoft.com/office/drawing/2014/main" id="{A3DE979A-B01C-4C5C-9C57-F21BB0CAF056}"/>
              </a:ext>
            </a:extLst>
          </p:cNvPr>
          <p:cNvSpPr>
            <a:spLocks noGrp="1"/>
          </p:cNvSpPr>
          <p:nvPr>
            <p:ph idx="1"/>
          </p:nvPr>
        </p:nvSpPr>
        <p:spPr>
          <a:xfrm>
            <a:off x="6090574" y="801866"/>
            <a:ext cx="5306084" cy="5230634"/>
          </a:xfrm>
        </p:spPr>
        <p:txBody>
          <a:bodyPr anchor="ctr">
            <a:normAutofit/>
          </a:bodyPr>
          <a:lstStyle/>
          <a:p>
            <a:r>
              <a:rPr lang="es-ES" sz="2400">
                <a:solidFill>
                  <a:srgbClr val="000000"/>
                </a:solidFill>
              </a:rPr>
              <a:t>Módulos del Estándar ES6</a:t>
            </a:r>
          </a:p>
          <a:p>
            <a:pPr lvl="1"/>
            <a:r>
              <a:rPr lang="es-ES">
                <a:solidFill>
                  <a:srgbClr val="000000"/>
                </a:solidFill>
              </a:rPr>
              <a:t>From:</a:t>
            </a:r>
          </a:p>
          <a:p>
            <a:pPr lvl="2"/>
            <a:r>
              <a:rPr lang="es-ES" sz="2400">
                <a:solidFill>
                  <a:srgbClr val="000000"/>
                </a:solidFill>
              </a:rPr>
              <a:t>Nombres simbólicos</a:t>
            </a:r>
          </a:p>
          <a:p>
            <a:pPr lvl="2"/>
            <a:r>
              <a:rPr lang="es-ES" sz="2400">
                <a:solidFill>
                  <a:srgbClr val="000000"/>
                </a:solidFill>
              </a:rPr>
              <a:t>Path, relativo a la ruta base del proyecto</a:t>
            </a:r>
          </a:p>
          <a:p>
            <a:pPr lvl="1"/>
            <a:r>
              <a:rPr lang="es-ES">
                <a:solidFill>
                  <a:srgbClr val="000000"/>
                </a:solidFill>
              </a:rPr>
              <a:t>El Objeto importado se desestructura {}</a:t>
            </a:r>
          </a:p>
          <a:p>
            <a:pPr lvl="2"/>
            <a:r>
              <a:rPr lang="es-ES" sz="2400">
                <a:solidFill>
                  <a:srgbClr val="000000"/>
                </a:solidFill>
              </a:rPr>
              <a:t>De esa forma se importan selectivamente los elementos necesarios</a:t>
            </a:r>
          </a:p>
        </p:txBody>
      </p:sp>
    </p:spTree>
    <p:extLst>
      <p:ext uri="{BB962C8B-B14F-4D97-AF65-F5344CB8AC3E}">
        <p14:creationId xmlns:p14="http://schemas.microsoft.com/office/powerpoint/2010/main" val="1439833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extLst>
      <p:ext uri="{BB962C8B-B14F-4D97-AF65-F5344CB8AC3E}">
        <p14:creationId xmlns:p14="http://schemas.microsoft.com/office/powerpoint/2010/main" val="3458952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extLst>
      <p:ext uri="{BB962C8B-B14F-4D97-AF65-F5344CB8AC3E}">
        <p14:creationId xmlns:p14="http://schemas.microsoft.com/office/powerpoint/2010/main" val="411628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 </a:t>
            </a:r>
            <a:r>
              <a:rPr lang="es-ES" sz="3800" kern="1200" dirty="0" err="1">
                <a:solidFill>
                  <a:srgbClr val="FFFFFF"/>
                </a:solidFill>
                <a:latin typeface="+mj-lt"/>
                <a:ea typeface="+mj-ea"/>
                <a:cs typeface="+mj-cs"/>
              </a:rPr>
              <a:t>core</a:t>
            </a:r>
            <a:r>
              <a:rPr lang="es-ES" sz="3800" kern="1200" dirty="0">
                <a:solidFill>
                  <a:srgbClr val="FFFFFF"/>
                </a:solidFill>
                <a:latin typeface="+mj-lt"/>
                <a:ea typeface="+mj-ea"/>
                <a:cs typeface="+mj-cs"/>
              </a:rPr>
              <a:t> y sus componentes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header</a:t>
            </a:r>
            <a:endParaRPr lang="es-ES" dirty="0"/>
          </a:p>
        </p:txBody>
      </p:sp>
      <p:sp>
        <p:nvSpPr>
          <p:cNvPr id="737" name="Google Shape;737;p85"/>
          <p:cNvSpPr txBox="1"/>
          <p:nvPr/>
        </p:nvSpPr>
        <p:spPr>
          <a:xfrm>
            <a:off x="1028966" y="1612246"/>
            <a:ext cx="5721767" cy="295975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subtitle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dirty="0">
                <a:solidFill>
                  <a:srgbClr val="D4D4D4"/>
                </a:solidFill>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pPr>
              <a:lnSpc>
                <a:spcPct val="135714"/>
              </a:lnSpc>
            </a:pPr>
            <a:endParaRPr sz="1400" b="1" dirty="0">
              <a:solidFill>
                <a:srgbClr val="4B83CD"/>
              </a:solidFill>
              <a:latin typeface="Courier New"/>
              <a:ea typeface="Courier New"/>
              <a:cs typeface="Courier New"/>
              <a:sym typeface="Courier New"/>
            </a:endParaRPr>
          </a:p>
        </p:txBody>
      </p:sp>
      <p:sp>
        <p:nvSpPr>
          <p:cNvPr id="738" name="Google Shape;738;p85"/>
          <p:cNvSpPr txBox="1"/>
          <p:nvPr/>
        </p:nvSpPr>
        <p:spPr>
          <a:xfrm>
            <a:off x="6440558" y="1985159"/>
            <a:ext cx="4469600" cy="3308738"/>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HeaderComponent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r>
              <a:rPr lang="es-ES" sz="1400" b="0">
                <a:solidFill>
                  <a:srgbClr val="D4D4D4"/>
                </a:solidFill>
                <a:effectLst/>
                <a:latin typeface="Consolas" panose="020B0609020204030204" pitchFamily="49" charset="0"/>
              </a:rPr>
              <a:t>  title : string;</a:t>
            </a:r>
          </a:p>
          <a:p>
            <a:r>
              <a:rPr lang="es-ES" sz="1400" b="0">
                <a:solidFill>
                  <a:srgbClr val="D4D4D4"/>
                </a:solidFill>
                <a:effectLst/>
                <a:latin typeface="Consolas" panose="020B0609020204030204" pitchFamily="49" charset="0"/>
              </a:rPr>
              <a:t>  subtitle: string;</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.title = </a:t>
            </a:r>
            <a:r>
              <a:rPr lang="es-ES" sz="1400" b="0">
                <a:solidFill>
                  <a:srgbClr val="CE9178"/>
                </a:solidFill>
                <a:effectLst/>
                <a:latin typeface="Consolas" panose="020B0609020204030204" pitchFamily="49" charset="0"/>
              </a:rPr>
              <a:t>'Curso de Angular 11'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.subtitle = </a:t>
            </a:r>
            <a:r>
              <a:rPr lang="es-ES" sz="1400" b="0">
                <a:solidFill>
                  <a:srgbClr val="CE9178"/>
                </a:solidFill>
                <a:effectLst/>
                <a:latin typeface="Consolas" panose="020B0609020204030204" pitchFamily="49" charset="0"/>
              </a:rPr>
              <a:t>'Indra (Febrero 2021)'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2484258" y="3796746"/>
            <a:ext cx="3724387" cy="255697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7BA7D"/>
                </a:solidFill>
                <a:effectLst/>
                <a:latin typeface="Consolas" panose="020B0609020204030204" pitchFamily="49" charset="0"/>
              </a:rPr>
              <a:t>p</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1.3rem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 </a:t>
            </a:r>
            <a:r>
              <a:rPr lang="es-ES" sz="1400" b="0" dirty="0" err="1">
                <a:solidFill>
                  <a:srgbClr val="CE9178"/>
                </a:solidFill>
                <a:effectLst/>
                <a:latin typeface="Consolas" panose="020B0609020204030204" pitchFamily="49" charset="0"/>
              </a:rPr>
              <a:t>text</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"col-xs-1-12"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autor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hoy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38" name="Google Shape;738;p85"/>
          <p:cNvSpPr txBox="1"/>
          <p:nvPr/>
        </p:nvSpPr>
        <p:spPr>
          <a:xfrm>
            <a:off x="6891129" y="2293935"/>
            <a:ext cx="4469600" cy="338382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FooterComponent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autor: string;</a:t>
            </a:r>
          </a:p>
          <a:p>
            <a:r>
              <a:rPr lang="es-ES" sz="1400" b="0">
                <a:solidFill>
                  <a:srgbClr val="D4D4D4"/>
                </a:solidFill>
                <a:effectLst/>
                <a:latin typeface="Consolas" panose="020B0609020204030204" pitchFamily="49" charset="0"/>
              </a:rPr>
              <a:t>  hoy: Date;</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.autor = </a:t>
            </a:r>
            <a:r>
              <a:rPr lang="es-ES" sz="1400" b="0">
                <a:solidFill>
                  <a:srgbClr val="CE9178"/>
                </a:solidFill>
                <a:effectLst/>
                <a:latin typeface="Consolas" panose="020B0609020204030204" pitchFamily="49" charset="0"/>
              </a:rPr>
              <a:t>'Alejandro Cerezo'</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.hoy = </a:t>
            </a:r>
            <a:r>
              <a:rPr lang="es-ES" sz="1400" b="0">
                <a:solidFill>
                  <a:srgbClr val="569CD6"/>
                </a:solidFill>
                <a:effectLst/>
                <a:latin typeface="Consolas" panose="020B0609020204030204" pitchFamily="49" charset="0"/>
              </a:rPr>
              <a:t>new</a:t>
            </a:r>
            <a:r>
              <a:rPr lang="es-ES" sz="1400" b="0">
                <a:solidFill>
                  <a:srgbClr val="D4D4D4"/>
                </a:solidFill>
                <a:effectLst/>
                <a:latin typeface="Consolas" panose="020B0609020204030204" pitchFamily="49" charset="0"/>
              </a:rPr>
              <a:t> Date();</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3179995" y="3330309"/>
            <a:ext cx="3419587" cy="294198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7BA7D"/>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padding</a:t>
            </a:r>
            <a:r>
              <a:rPr lang="es-ES" sz="1400" b="0" dirty="0">
                <a:solidFill>
                  <a:srgbClr val="9CDCFE"/>
                </a:solidFill>
                <a:effectLst/>
                <a:latin typeface="Consolas" panose="020B0609020204030204" pitchFamily="49" charset="0"/>
              </a:rPr>
              <a:t>-top</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margin-bottom</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0.5rem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236473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10100" y="1814081"/>
            <a:ext cx="6230800" cy="302630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justify-content-left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 "</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 active"</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Home</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Content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About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47" name="Google Shape;747;p86"/>
          <p:cNvSpPr txBox="1"/>
          <p:nvPr/>
        </p:nvSpPr>
        <p:spPr>
          <a:xfrm>
            <a:off x="8351043" y="1814081"/>
            <a:ext cx="2912000" cy="2869974"/>
          </a:xfrm>
          <a:prstGeom prst="rect">
            <a:avLst/>
          </a:prstGeom>
          <a:noFill/>
          <a:ln>
            <a:noFill/>
          </a:ln>
        </p:spPr>
        <p:txBody>
          <a:bodyPr spcFirstLastPara="1" wrap="square" lIns="121900" tIns="121900" rIns="121900" bIns="121900" anchor="t" anchorCtr="0">
            <a:noAutofit/>
          </a:bodyPr>
          <a:lstStyle/>
          <a:p>
            <a:r>
              <a:rPr lang="es-ES" sz="2400"/>
              <a:t>Opciones del Menú</a:t>
            </a:r>
          </a:p>
          <a:p>
            <a:endParaRPr lang="es-ES" sz="2400"/>
          </a:p>
          <a:p>
            <a:pPr marL="609585" indent="-423323">
              <a:buSzPts val="1400"/>
              <a:buChar char="●"/>
            </a:pPr>
            <a:r>
              <a:rPr lang="es-ES" sz="2400"/>
              <a:t>Inicio (Home)</a:t>
            </a:r>
          </a:p>
          <a:p>
            <a:pPr marL="609585" indent="-423323">
              <a:buSzPts val="1400"/>
              <a:buChar char="●"/>
            </a:pPr>
            <a:r>
              <a:rPr lang="es-ES" sz="2400"/>
              <a:t>Tareas</a:t>
            </a:r>
          </a:p>
          <a:p>
            <a:pPr marL="609585" indent="-423323">
              <a:buSzPts val="1400"/>
              <a:buChar char="●"/>
            </a:pPr>
            <a:r>
              <a:rPr lang="es-ES" sz="2400"/>
              <a:t>Contactos</a:t>
            </a:r>
          </a:p>
          <a:p>
            <a:pPr marL="609585" indent="-423323">
              <a:buSzPts val="1400"/>
              <a:buChar char="●"/>
            </a:pPr>
            <a:r>
              <a:rPr lang="es-ES" sz="2400"/>
              <a:t>Libros</a:t>
            </a:r>
          </a:p>
          <a:p>
            <a:pPr marL="609585" indent="-423323">
              <a:buSzPts val="1400"/>
              <a:buChar char="●"/>
            </a:pPr>
            <a:r>
              <a:rPr lang="es-ES" sz="2400"/>
              <a:t>Acerca de</a:t>
            </a:r>
            <a:endParaRPr lang="es-ES" sz="2400" dirty="0"/>
          </a:p>
        </p:txBody>
      </p:sp>
      <p:sp>
        <p:nvSpPr>
          <p:cNvPr id="6" name="CuadroTexto 5">
            <a:extLst>
              <a:ext uri="{FF2B5EF4-FFF2-40B4-BE49-F238E27FC236}">
                <a16:creationId xmlns:a16="http://schemas.microsoft.com/office/drawing/2014/main" id="{487A02C6-F304-4A59-96E2-8F7C37B3DDC7}"/>
              </a:ext>
            </a:extLst>
          </p:cNvPr>
          <p:cNvSpPr txBox="1"/>
          <p:nvPr/>
        </p:nvSpPr>
        <p:spPr>
          <a:xfrm>
            <a:off x="4326835" y="4684055"/>
            <a:ext cx="3538330" cy="738664"/>
          </a:xfrm>
          <a:prstGeom prst="rect">
            <a:avLst/>
          </a:prstGeom>
          <a:solidFill>
            <a:schemeClr val="tx1"/>
          </a:solidFill>
        </p:spPr>
        <p:txBody>
          <a:bodyPr wrap="square">
            <a:spAutoFit/>
          </a:bodyPr>
          <a:lstStyle/>
          <a:p>
            <a:r>
              <a:rPr lang="es-ES" sz="1400" b="0" dirty="0">
                <a:solidFill>
                  <a:srgbClr val="D7BA7D"/>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inherit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DEFB7-7809-402F-889B-7C63D212E887}"/>
              </a:ext>
            </a:extLst>
          </p:cNvPr>
          <p:cNvSpPr>
            <a:spLocks noGrp="1"/>
          </p:cNvSpPr>
          <p:nvPr>
            <p:ph type="title"/>
          </p:nvPr>
        </p:nvSpPr>
        <p:spPr/>
        <p:txBody>
          <a:bodyPr/>
          <a:lstStyle/>
          <a:p>
            <a:r>
              <a:rPr lang="es-ES" dirty="0"/>
              <a:t>Práctica: Core de la aplicación</a:t>
            </a:r>
          </a:p>
        </p:txBody>
      </p:sp>
      <p:pic>
        <p:nvPicPr>
          <p:cNvPr id="4" name="Imagen 3">
            <a:extLst>
              <a:ext uri="{FF2B5EF4-FFF2-40B4-BE49-F238E27FC236}">
                <a16:creationId xmlns:a16="http://schemas.microsoft.com/office/drawing/2014/main" id="{EF2473C6-DEA6-4F16-97F8-48407B0E4457}"/>
              </a:ext>
            </a:extLst>
          </p:cNvPr>
          <p:cNvPicPr>
            <a:picLocks noChangeAspect="1"/>
          </p:cNvPicPr>
          <p:nvPr/>
        </p:nvPicPr>
        <p:blipFill>
          <a:blip r:embed="rId2"/>
          <a:stretch>
            <a:fillRect/>
          </a:stretch>
        </p:blipFill>
        <p:spPr>
          <a:xfrm>
            <a:off x="6002702" y="1627965"/>
            <a:ext cx="5216772" cy="4478942"/>
          </a:xfrm>
          <a:prstGeom prst="rect">
            <a:avLst/>
          </a:prstGeom>
        </p:spPr>
      </p:pic>
      <p:sp>
        <p:nvSpPr>
          <p:cNvPr id="6" name="CuadroTexto 5">
            <a:extLst>
              <a:ext uri="{FF2B5EF4-FFF2-40B4-BE49-F238E27FC236}">
                <a16:creationId xmlns:a16="http://schemas.microsoft.com/office/drawing/2014/main" id="{055FE3B9-C857-4991-A381-24C9A00E4D70}"/>
              </a:ext>
            </a:extLst>
          </p:cNvPr>
          <p:cNvSpPr txBox="1"/>
          <p:nvPr/>
        </p:nvSpPr>
        <p:spPr>
          <a:xfrm>
            <a:off x="1297346" y="1830830"/>
            <a:ext cx="4153883" cy="1384995"/>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7EA2A4E9-2615-4ED5-8D7C-D78643A81D6D}"/>
              </a:ext>
            </a:extLst>
          </p:cNvPr>
          <p:cNvSpPr txBox="1"/>
          <p:nvPr/>
        </p:nvSpPr>
        <p:spPr>
          <a:xfrm>
            <a:off x="2114740" y="3215825"/>
            <a:ext cx="3566109" cy="1384995"/>
          </a:xfrm>
          <a:prstGeom prst="rect">
            <a:avLst/>
          </a:prstGeom>
          <a:solidFill>
            <a:schemeClr val="tx1"/>
          </a:solidFill>
        </p:spPr>
        <p:txBody>
          <a:bodyPr wrap="square">
            <a:spAutoFit/>
          </a:bodyPr>
          <a:lstStyle/>
          <a:p>
            <a:r>
              <a:rPr lang="en-GB" sz="1400" b="0" dirty="0">
                <a:solidFill>
                  <a:srgbClr val="D7BA7D"/>
                </a:solidFill>
                <a:effectLst/>
                <a:latin typeface="Consolas" panose="020B0609020204030204" pitchFamily="49" charset="0"/>
              </a:rPr>
              <a:t>:host</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display</a:t>
            </a:r>
            <a:r>
              <a:rPr lang="en-GB" sz="1400" b="0" dirty="0">
                <a:solidFill>
                  <a:srgbClr val="D4D4D4"/>
                </a:solidFill>
                <a:effectLst/>
                <a:latin typeface="Consolas" panose="020B0609020204030204" pitchFamily="49" charset="0"/>
              </a:rPr>
              <a:t>: flex;</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flex-direction</a:t>
            </a:r>
            <a:r>
              <a:rPr lang="en-GB" sz="1400" b="0" dirty="0">
                <a:solidFill>
                  <a:srgbClr val="D4D4D4"/>
                </a:solidFill>
                <a:effectLst/>
                <a:latin typeface="Consolas" panose="020B0609020204030204" pitchFamily="49" charset="0"/>
              </a:rPr>
              <a:t>: column;</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justify-content</a:t>
            </a:r>
            <a:r>
              <a:rPr lang="en-GB" sz="1400" b="0" dirty="0">
                <a:solidFill>
                  <a:srgbClr val="D4D4D4"/>
                </a:solidFill>
                <a:effectLst/>
                <a:latin typeface="Consolas" panose="020B0609020204030204" pitchFamily="49" charset="0"/>
              </a:rPr>
              <a:t>: space-between;</a:t>
            </a:r>
          </a:p>
          <a:p>
            <a:r>
              <a:rPr lang="en-GB" sz="14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173C0E8-797A-40BE-9373-3153F2C6C2CB}"/>
              </a:ext>
            </a:extLst>
          </p:cNvPr>
          <p:cNvSpPr txBox="1"/>
          <p:nvPr/>
        </p:nvSpPr>
        <p:spPr>
          <a:xfrm>
            <a:off x="1064758" y="4937356"/>
            <a:ext cx="3836506" cy="1169551"/>
          </a:xfrm>
          <a:prstGeom prst="rect">
            <a:avLst/>
          </a:prstGeom>
          <a:solidFill>
            <a:schemeClr val="tx1"/>
          </a:solidFill>
        </p:spPr>
        <p:txBody>
          <a:bodyPr wrap="square">
            <a:spAutoFit/>
          </a:bodyPr>
          <a:lstStyle/>
          <a:p>
            <a:r>
              <a:rPr lang="en-GB" sz="1400" b="0" dirty="0">
                <a:solidFill>
                  <a:srgbClr val="569CD6"/>
                </a:solidFill>
                <a:effectLst/>
                <a:latin typeface="Consolas" panose="020B0609020204030204" pitchFamily="49" charset="0"/>
              </a:rPr>
              <a:t>*</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box-sizing</a:t>
            </a:r>
            <a:r>
              <a:rPr lang="en-GB" sz="1400" b="0" dirty="0">
                <a:solidFill>
                  <a:srgbClr val="D4D4D4"/>
                </a:solidFill>
                <a:effectLst/>
                <a:latin typeface="Consolas" panose="020B0609020204030204" pitchFamily="49" charset="0"/>
              </a:rPr>
              <a:t>: border-box;}</a:t>
            </a:r>
          </a:p>
          <a:p>
            <a:br>
              <a:rPr lang="en-GB" sz="1400" b="0" dirty="0">
                <a:solidFill>
                  <a:srgbClr val="D4D4D4"/>
                </a:solidFill>
                <a:effectLst/>
                <a:latin typeface="Consolas" panose="020B0609020204030204" pitchFamily="49" charset="0"/>
              </a:rPr>
            </a:br>
            <a:r>
              <a:rPr lang="en-GB" sz="1400" b="0" dirty="0">
                <a:solidFill>
                  <a:srgbClr val="D7BA7D"/>
                </a:solidFill>
                <a:effectLst/>
                <a:latin typeface="Consolas" panose="020B0609020204030204" pitchFamily="49" charset="0"/>
              </a:rPr>
              <a:t>html</a:t>
            </a:r>
            <a:r>
              <a:rPr lang="en-GB" sz="1400" b="0" dirty="0">
                <a:solidFill>
                  <a:srgbClr val="D4D4D4"/>
                </a:solidFill>
                <a:effectLst/>
                <a:latin typeface="Consolas" panose="020B0609020204030204" pitchFamily="49" charset="0"/>
              </a:rPr>
              <a:t>, </a:t>
            </a:r>
            <a:r>
              <a:rPr lang="en-GB" sz="1400" b="0" dirty="0">
                <a:solidFill>
                  <a:srgbClr val="D7BA7D"/>
                </a:solidFill>
                <a:effectLst/>
                <a:latin typeface="Consolas" panose="020B0609020204030204" pitchFamily="49" charset="0"/>
              </a:rPr>
              <a:t>body</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1108A93-7D1F-428F-895B-DCC6B94BC6DF}"/>
              </a:ext>
            </a:extLst>
          </p:cNvPr>
          <p:cNvSpPr txBox="1"/>
          <p:nvPr/>
        </p:nvSpPr>
        <p:spPr>
          <a:xfrm>
            <a:off x="4234242" y="2917058"/>
            <a:ext cx="167622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app.component</a:t>
            </a:r>
            <a:endParaRPr lang="es-ES" dirty="0"/>
          </a:p>
        </p:txBody>
      </p:sp>
      <p:sp>
        <p:nvSpPr>
          <p:cNvPr id="14" name="CuadroTexto 13">
            <a:extLst>
              <a:ext uri="{FF2B5EF4-FFF2-40B4-BE49-F238E27FC236}">
                <a16:creationId xmlns:a16="http://schemas.microsoft.com/office/drawing/2014/main" id="{94ECF2EE-4C57-4BDD-8D34-8A1D7637EB0D}"/>
              </a:ext>
            </a:extLst>
          </p:cNvPr>
          <p:cNvSpPr txBox="1"/>
          <p:nvPr/>
        </p:nvSpPr>
        <p:spPr>
          <a:xfrm>
            <a:off x="4224617" y="5337465"/>
            <a:ext cx="113588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styles.scss</a:t>
            </a:r>
            <a:endParaRPr lang="es-ES" dirty="0"/>
          </a:p>
        </p:txBody>
      </p:sp>
    </p:spTree>
    <p:extLst>
      <p:ext uri="{BB962C8B-B14F-4D97-AF65-F5344CB8AC3E}">
        <p14:creationId xmlns:p14="http://schemas.microsoft.com/office/powerpoint/2010/main" val="40528728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s-ES" sz="3200" kern="1200" dirty="0">
                <a:solidFill>
                  <a:schemeClr val="bg1"/>
                </a:solidFill>
                <a:latin typeface="+mj-lt"/>
                <a:ea typeface="+mj-ea"/>
                <a:cs typeface="+mj-cs"/>
              </a:rPr>
              <a:t>Componentes en los módulos funcionales</a:t>
            </a:r>
            <a:endParaRPr lang="en-US" sz="3200" kern="1200" dirty="0">
              <a:solidFill>
                <a:schemeClr val="bg1"/>
              </a:solidFill>
              <a:latin typeface="+mj-lt"/>
              <a:ea typeface="+mj-ea"/>
              <a:cs typeface="+mj-cs"/>
            </a:endParaRPr>
          </a:p>
        </p:txBody>
      </p:sp>
      <p:sp>
        <p:nvSpPr>
          <p:cNvPr id="6" name="Google Shape;759;p88">
            <a:extLst>
              <a:ext uri="{FF2B5EF4-FFF2-40B4-BE49-F238E27FC236}">
                <a16:creationId xmlns:a16="http://schemas.microsoft.com/office/drawing/2014/main" id="{0C5C6AF6-39D8-4AC7-A2BC-BDCC69E15D33}"/>
              </a:ext>
            </a:extLst>
          </p:cNvPr>
          <p:cNvSpPr txBox="1"/>
          <p:nvPr/>
        </p:nvSpPr>
        <p:spPr>
          <a:xfrm>
            <a:off x="1861067"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 name="Google Shape;760;p88">
            <a:extLst>
              <a:ext uri="{FF2B5EF4-FFF2-40B4-BE49-F238E27FC236}">
                <a16:creationId xmlns:a16="http://schemas.microsoft.com/office/drawing/2014/main" id="{97DDACB4-2342-41B0-BE76-F9CCE18FF7A0}"/>
              </a:ext>
            </a:extLst>
          </p:cNvPr>
          <p:cNvSpPr txBox="1"/>
          <p:nvPr/>
        </p:nvSpPr>
        <p:spPr>
          <a:xfrm>
            <a:off x="1311833" y="211602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8" name="Google Shape;761;p88">
            <a:extLst>
              <a:ext uri="{FF2B5EF4-FFF2-40B4-BE49-F238E27FC236}">
                <a16:creationId xmlns:a16="http://schemas.microsoft.com/office/drawing/2014/main" id="{6FA0D959-E497-4918-805F-B11C3A730B71}"/>
              </a:ext>
            </a:extLst>
          </p:cNvPr>
          <p:cNvSpPr txBox="1"/>
          <p:nvPr/>
        </p:nvSpPr>
        <p:spPr>
          <a:xfrm>
            <a:off x="4785833" y="1549354"/>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9" name="Google Shape;762;p88">
            <a:extLst>
              <a:ext uri="{FF2B5EF4-FFF2-40B4-BE49-F238E27FC236}">
                <a16:creationId xmlns:a16="http://schemas.microsoft.com/office/drawing/2014/main" id="{2B74B7A4-3DC6-4582-8EBE-469FCCB48FD2}"/>
              </a:ext>
            </a:extLst>
          </p:cNvPr>
          <p:cNvSpPr txBox="1"/>
          <p:nvPr/>
        </p:nvSpPr>
        <p:spPr>
          <a:xfrm>
            <a:off x="6096000"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10" name="Google Shape;763;p88">
            <a:extLst>
              <a:ext uri="{FF2B5EF4-FFF2-40B4-BE49-F238E27FC236}">
                <a16:creationId xmlns:a16="http://schemas.microsoft.com/office/drawing/2014/main" id="{0C7477D3-CEC8-47FC-8CBA-EA0D99703124}"/>
              </a:ext>
            </a:extLst>
          </p:cNvPr>
          <p:cNvSpPr txBox="1"/>
          <p:nvPr/>
        </p:nvSpPr>
        <p:spPr>
          <a:xfrm>
            <a:off x="1177867" y="4028454"/>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11" name="Google Shape;764;p88">
            <a:extLst>
              <a:ext uri="{FF2B5EF4-FFF2-40B4-BE49-F238E27FC236}">
                <a16:creationId xmlns:a16="http://schemas.microsoft.com/office/drawing/2014/main" id="{379FCEF3-E3C7-4369-A46B-13A6C186FBEB}"/>
              </a:ext>
            </a:extLst>
          </p:cNvPr>
          <p:cNvCxnSpPr>
            <a:stCxn id="10" idx="1"/>
            <a:endCxn id="6" idx="1"/>
          </p:cNvCxnSpPr>
          <p:nvPr/>
        </p:nvCxnSpPr>
        <p:spPr>
          <a:xfrm>
            <a:off x="1177867" y="4570854"/>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12" name="Google Shape;765;p88">
            <a:extLst>
              <a:ext uri="{FF2B5EF4-FFF2-40B4-BE49-F238E27FC236}">
                <a16:creationId xmlns:a16="http://schemas.microsoft.com/office/drawing/2014/main" id="{5A8E5889-25B2-4F47-ABD0-F3A9AE155213}"/>
              </a:ext>
            </a:extLst>
          </p:cNvPr>
          <p:cNvCxnSpPr>
            <a:stCxn id="7" idx="3"/>
          </p:cNvCxnSpPr>
          <p:nvPr/>
        </p:nvCxnSpPr>
        <p:spPr>
          <a:xfrm rot="10800000" flipH="1">
            <a:off x="3495033" y="2421020"/>
            <a:ext cx="1205600" cy="1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8498899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err="1">
                <a:solidFill>
                  <a:srgbClr val="FFFFFF"/>
                </a:solidFill>
                <a:latin typeface="+mj-lt"/>
                <a:ea typeface="+mj-ea"/>
                <a:cs typeface="+mj-cs"/>
              </a:rPr>
              <a:t>Modulos</a:t>
            </a:r>
            <a:r>
              <a:rPr lang="es-ES" sz="4000" kern="1200" dirty="0">
                <a:solidFill>
                  <a:srgbClr val="FFFFFF"/>
                </a:solidFill>
                <a:latin typeface="+mj-lt"/>
                <a:ea typeface="+mj-ea"/>
                <a:cs typeface="+mj-cs"/>
              </a:rPr>
              <a:t> en la estructura de la aplicación</a:t>
            </a:r>
            <a:endParaRPr lang="en-US" sz="4000" kern="1200" dirty="0">
              <a:solidFill>
                <a:srgbClr val="FFFFFF"/>
              </a:solidFill>
              <a:latin typeface="+mj-lt"/>
              <a:ea typeface="+mj-ea"/>
              <a:cs typeface="+mj-cs"/>
            </a:endParaRPr>
          </a:p>
        </p:txBody>
      </p:sp>
      <p:sp>
        <p:nvSpPr>
          <p:cNvPr id="13" name="Google Shape;771;p89">
            <a:extLst>
              <a:ext uri="{FF2B5EF4-FFF2-40B4-BE49-F238E27FC236}">
                <a16:creationId xmlns:a16="http://schemas.microsoft.com/office/drawing/2014/main" id="{EECFABC5-F507-4137-A1FD-B3828CA1E500}"/>
              </a:ext>
            </a:extLst>
          </p:cNvPr>
          <p:cNvSpPr txBox="1">
            <a:spLocks/>
          </p:cNvSpPr>
          <p:nvPr/>
        </p:nvSpPr>
        <p:spPr>
          <a:xfrm>
            <a:off x="6421532" y="1686738"/>
            <a:ext cx="3294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inicialmente</a:t>
            </a:r>
            <a:endParaRPr lang="es-ES" sz="2400" dirty="0"/>
          </a:p>
        </p:txBody>
      </p:sp>
      <p:sp>
        <p:nvSpPr>
          <p:cNvPr id="14" name="Google Shape;772;p89">
            <a:extLst>
              <a:ext uri="{FF2B5EF4-FFF2-40B4-BE49-F238E27FC236}">
                <a16:creationId xmlns:a16="http://schemas.microsoft.com/office/drawing/2014/main" id="{A545A8DA-9521-41A5-8F83-2DA1B1C2AA44}"/>
              </a:ext>
            </a:extLst>
          </p:cNvPr>
          <p:cNvSpPr txBox="1"/>
          <p:nvPr/>
        </p:nvSpPr>
        <p:spPr>
          <a:xfrm>
            <a:off x="1371599" y="1900775"/>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15" name="Google Shape;773;p89">
            <a:extLst>
              <a:ext uri="{FF2B5EF4-FFF2-40B4-BE49-F238E27FC236}">
                <a16:creationId xmlns:a16="http://schemas.microsoft.com/office/drawing/2014/main" id="{9C4348C8-48F9-4CA7-B6E8-929A7E3B5907}"/>
              </a:ext>
            </a:extLst>
          </p:cNvPr>
          <p:cNvSpPr txBox="1"/>
          <p:nvPr/>
        </p:nvSpPr>
        <p:spPr>
          <a:xfrm>
            <a:off x="1371599" y="4084838"/>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16" name="Google Shape;774;p89">
            <a:extLst>
              <a:ext uri="{FF2B5EF4-FFF2-40B4-BE49-F238E27FC236}">
                <a16:creationId xmlns:a16="http://schemas.microsoft.com/office/drawing/2014/main" id="{23A365CF-6A93-4975-BFB3-EB00D3F115E5}"/>
              </a:ext>
            </a:extLst>
          </p:cNvPr>
          <p:cNvSpPr txBox="1"/>
          <p:nvPr/>
        </p:nvSpPr>
        <p:spPr>
          <a:xfrm>
            <a:off x="7318698" y="2759238"/>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17" name="Google Shape;775;p89">
            <a:extLst>
              <a:ext uri="{FF2B5EF4-FFF2-40B4-BE49-F238E27FC236}">
                <a16:creationId xmlns:a16="http://schemas.microsoft.com/office/drawing/2014/main" id="{EF81C7C0-8673-4B15-B2B0-F279BC96CE1A}"/>
              </a:ext>
            </a:extLst>
          </p:cNvPr>
          <p:cNvSpPr txBox="1">
            <a:spLocks/>
          </p:cNvSpPr>
          <p:nvPr/>
        </p:nvSpPr>
        <p:spPr>
          <a:xfrm>
            <a:off x="6604599" y="4100038"/>
            <a:ext cx="3790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de forma diferida</a:t>
            </a:r>
            <a:endParaRPr lang="es-ES" sz="2400" dirty="0"/>
          </a:p>
        </p:txBody>
      </p:sp>
      <p:sp>
        <p:nvSpPr>
          <p:cNvPr id="18" name="Google Shape;776;p89">
            <a:extLst>
              <a:ext uri="{FF2B5EF4-FFF2-40B4-BE49-F238E27FC236}">
                <a16:creationId xmlns:a16="http://schemas.microsoft.com/office/drawing/2014/main" id="{76236BE0-C22C-4A16-BBEE-821F87451DC2}"/>
              </a:ext>
            </a:extLst>
          </p:cNvPr>
          <p:cNvSpPr txBox="1"/>
          <p:nvPr/>
        </p:nvSpPr>
        <p:spPr>
          <a:xfrm>
            <a:off x="7555332" y="5172537"/>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19" name="Google Shape;777;p89">
            <a:extLst>
              <a:ext uri="{FF2B5EF4-FFF2-40B4-BE49-F238E27FC236}">
                <a16:creationId xmlns:a16="http://schemas.microsoft.com/office/drawing/2014/main" id="{D0F39C7D-32D9-48F7-843E-2CD555EC2BFF}"/>
              </a:ext>
            </a:extLst>
          </p:cNvPr>
          <p:cNvCxnSpPr>
            <a:cxnSpLocks/>
            <a:stCxn id="13" idx="1"/>
            <a:endCxn id="16" idx="1"/>
          </p:cNvCxnSpPr>
          <p:nvPr/>
        </p:nvCxnSpPr>
        <p:spPr>
          <a:xfrm rot="10800000" flipH="1" flipV="1">
            <a:off x="6421532" y="2136938"/>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20" name="Google Shape;778;p89">
            <a:extLst>
              <a:ext uri="{FF2B5EF4-FFF2-40B4-BE49-F238E27FC236}">
                <a16:creationId xmlns:a16="http://schemas.microsoft.com/office/drawing/2014/main" id="{035AE9DA-8B40-458F-8B62-161B09FBAE3F}"/>
              </a:ext>
            </a:extLst>
          </p:cNvPr>
          <p:cNvCxnSpPr>
            <a:cxnSpLocks/>
            <a:stCxn id="17" idx="1"/>
            <a:endCxn id="18" idx="1"/>
          </p:cNvCxnSpPr>
          <p:nvPr/>
        </p:nvCxnSpPr>
        <p:spPr>
          <a:xfrm rot="10800000" flipH="1" flipV="1">
            <a:off x="6604598" y="4550238"/>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3206493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Módulos funcionales.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370839" y="2861736"/>
            <a:ext cx="5985735" cy="2890287"/>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t>
            </a:r>
            <a:r>
              <a:rPr lang="es-ES" sz="1400" b="0" dirty="0">
                <a:solidFill>
                  <a:srgbClr val="CE9178"/>
                </a:solidFill>
                <a:effectLst/>
                <a:latin typeface="Consolas" panose="020B0609020204030204" pitchFamily="49" charset="0"/>
              </a:rPr>
              <a:t>-home'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&lt;componente </a:t>
            </a:r>
            <a:r>
              <a:rPr lang="es-ES" sz="1400" b="0" dirty="0" err="1">
                <a:solidFill>
                  <a:srgbClr val="6A9955"/>
                </a:solidFill>
                <a:effectLst/>
                <a:latin typeface="Consolas" panose="020B0609020204030204" pitchFamily="49" charset="0"/>
              </a:rPr>
              <a:t>class</a:t>
            </a:r>
            <a:r>
              <a:rPr lang="es-ES" sz="1400" b="0" dirty="0">
                <a:solidFill>
                  <a:srgbClr val="6A9955"/>
                </a:solidFill>
                <a:effectLst/>
                <a:latin typeface="Consolas" panose="020B0609020204030204" pitchFamily="49" charset="0"/>
              </a:rPr>
              <a:t>="col-12"&gt;&lt;/componente&gt;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Enrutamiento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B96387A1-1AD4-4511-BFAF-1F134BAED1D6}"/>
              </a:ext>
            </a:extLst>
          </p:cNvPr>
          <p:cNvSpPr txBox="1"/>
          <p:nvPr/>
        </p:nvSpPr>
        <p:spPr>
          <a:xfrm>
            <a:off x="890267" y="4187289"/>
            <a:ext cx="7401339" cy="2246769"/>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nav-tabs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nav-stacked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Nosotros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Angular</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2" name="Título 1">
            <a:extLst>
              <a:ext uri="{FF2B5EF4-FFF2-40B4-BE49-F238E27FC236}">
                <a16:creationId xmlns:a16="http://schemas.microsoft.com/office/drawing/2014/main" id="{B3B46E02-E3F7-47E1-8B76-C335B6D719A7}"/>
              </a:ext>
            </a:extLst>
          </p:cNvPr>
          <p:cNvSpPr>
            <a:spLocks noGrp="1"/>
          </p:cNvSpPr>
          <p:nvPr>
            <p:ph type="title"/>
          </p:nvPr>
        </p:nvSpPr>
        <p:spPr/>
        <p:txBody>
          <a:bodyPr/>
          <a:lstStyle/>
          <a:p>
            <a:r>
              <a:rPr lang="es-ES" dirty="0" err="1"/>
              <a:t>Subruting</a:t>
            </a:r>
            <a:r>
              <a:rPr lang="es-ES" dirty="0"/>
              <a:t>: submenús</a:t>
            </a:r>
          </a:p>
        </p:txBody>
      </p:sp>
      <p:sp>
        <p:nvSpPr>
          <p:cNvPr id="4" name="CuadroTexto 3">
            <a:extLst>
              <a:ext uri="{FF2B5EF4-FFF2-40B4-BE49-F238E27FC236}">
                <a16:creationId xmlns:a16="http://schemas.microsoft.com/office/drawing/2014/main" id="{4C15693E-148A-4158-BEF9-2562A39A75BE}"/>
              </a:ext>
            </a:extLst>
          </p:cNvPr>
          <p:cNvSpPr txBox="1"/>
          <p:nvPr/>
        </p:nvSpPr>
        <p:spPr>
          <a:xfrm>
            <a:off x="890267" y="1694959"/>
            <a:ext cx="6009862" cy="2246769"/>
          </a:xfrm>
          <a:prstGeom prst="rect">
            <a:avLst/>
          </a:prstGeom>
          <a:solidFill>
            <a:schemeClr val="tx1"/>
          </a:solid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AboutComponent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children</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NosotrosComponent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InfoComponent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547C6057-1A7D-4756-B7EE-402FB6469AD7}"/>
              </a:ext>
            </a:extLst>
          </p:cNvPr>
          <p:cNvSpPr txBox="1"/>
          <p:nvPr/>
        </p:nvSpPr>
        <p:spPr>
          <a:xfrm>
            <a:off x="4167809" y="1547326"/>
            <a:ext cx="371486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Rutas en el modulo hijo son submenú</a:t>
            </a:r>
          </a:p>
        </p:txBody>
      </p:sp>
      <p:sp>
        <p:nvSpPr>
          <p:cNvPr id="7" name="CuadroTexto 6">
            <a:extLst>
              <a:ext uri="{FF2B5EF4-FFF2-40B4-BE49-F238E27FC236}">
                <a16:creationId xmlns:a16="http://schemas.microsoft.com/office/drawing/2014/main" id="{8DB62F9C-1564-44AA-83F3-AE099FC37ABE}"/>
              </a:ext>
            </a:extLst>
          </p:cNvPr>
          <p:cNvSpPr txBox="1"/>
          <p:nvPr/>
        </p:nvSpPr>
        <p:spPr>
          <a:xfrm>
            <a:off x="6696602" y="2079510"/>
            <a:ext cx="4108174" cy="2462213"/>
          </a:xfrm>
          <a:prstGeom prst="rect">
            <a:avLst/>
          </a:prstGeom>
          <a:solidFill>
            <a:schemeClr val="tx1"/>
          </a:solidFill>
        </p:spPr>
        <p:txBody>
          <a:bodyPr wrap="square">
            <a:sp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alc-about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cxnSp>
        <p:nvCxnSpPr>
          <p:cNvPr id="9" name="Conector recto de flecha 8">
            <a:extLst>
              <a:ext uri="{FF2B5EF4-FFF2-40B4-BE49-F238E27FC236}">
                <a16:creationId xmlns:a16="http://schemas.microsoft.com/office/drawing/2014/main" id="{DE623055-2E0B-42B4-9846-9512E1C7AD8D}"/>
              </a:ext>
            </a:extLst>
          </p:cNvPr>
          <p:cNvCxnSpPr/>
          <p:nvPr/>
        </p:nvCxnSpPr>
        <p:spPr>
          <a:xfrm>
            <a:off x="4094922" y="2498035"/>
            <a:ext cx="2537791" cy="152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792B18F7-A0DF-46C2-B80A-ABAD7A49900E}"/>
              </a:ext>
            </a:extLst>
          </p:cNvPr>
          <p:cNvCxnSpPr/>
          <p:nvPr/>
        </p:nvCxnSpPr>
        <p:spPr>
          <a:xfrm flipH="1">
            <a:off x="5890591" y="3118341"/>
            <a:ext cx="1364974" cy="12522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44506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Elementos declarables: Componentes, </a:t>
            </a:r>
            <a:br>
              <a:rPr lang="es-ES" sz="5000" dirty="0"/>
            </a:br>
            <a:r>
              <a:rPr lang="es-ES" sz="5000" dirty="0"/>
              <a:t>directivas y pipes.</a:t>
            </a:r>
            <a:r>
              <a:rPr lang="es-ES" sz="5000" kern="1200" dirty="0">
                <a:solidFill>
                  <a:schemeClr val="tx1"/>
                </a:solidFill>
                <a:latin typeface="+mj-lt"/>
                <a:ea typeface="+mj-ea"/>
                <a:cs typeface="+mj-cs"/>
              </a:rPr>
              <a:t>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421682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Elementos declarables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Componentes</a:t>
            </a:r>
          </a:p>
          <a:p>
            <a:pPr lvl="1"/>
            <a:r>
              <a:rPr lang="es-ES" sz="1800" dirty="0">
                <a:solidFill>
                  <a:schemeClr val="bg1">
                    <a:alpha val="80000"/>
                  </a:schemeClr>
                </a:solidFill>
              </a:rPr>
              <a:t>Plantillas (</a:t>
            </a:r>
            <a:r>
              <a:rPr lang="es-ES" sz="1800" dirty="0" err="1">
                <a:solidFill>
                  <a:schemeClr val="bg1">
                    <a:alpha val="80000"/>
                  </a:schemeClr>
                </a:solidFill>
              </a:rPr>
              <a:t>Templates</a:t>
            </a:r>
            <a:r>
              <a:rPr lang="es-ES" sz="1800" dirty="0">
                <a:solidFill>
                  <a:schemeClr val="bg1">
                    <a:alpha val="80000"/>
                  </a:schemeClr>
                </a:solidFill>
              </a:rPr>
              <a:t>)</a:t>
            </a:r>
          </a:p>
          <a:p>
            <a:pPr lvl="1"/>
            <a:r>
              <a:rPr lang="es-ES" sz="1800" dirty="0">
                <a:solidFill>
                  <a:schemeClr val="bg1">
                    <a:alpha val="80000"/>
                  </a:schemeClr>
                </a:solidFill>
              </a:rPr>
              <a:t>Modelos de datos.</a:t>
            </a:r>
          </a:p>
          <a:p>
            <a:r>
              <a:rPr lang="es-ES" sz="2200" dirty="0">
                <a:solidFill>
                  <a:schemeClr val="bg1">
                    <a:alpha val="80000"/>
                  </a:schemeClr>
                </a:solidFill>
              </a:rPr>
              <a:t>Directivas y  Pipes</a:t>
            </a:r>
          </a:p>
          <a:p>
            <a:pPr lvl="1"/>
            <a:r>
              <a:rPr lang="es-ES" sz="1800" dirty="0">
                <a:solidFill>
                  <a:schemeClr val="bg1">
                    <a:alpha val="80000"/>
                  </a:schemeClr>
                </a:solidFill>
              </a:rPr>
              <a:t>Directivas estructurales (</a:t>
            </a:r>
            <a:r>
              <a:rPr lang="es-ES" sz="1800" dirty="0" err="1">
                <a:solidFill>
                  <a:schemeClr val="bg1">
                    <a:alpha val="80000"/>
                  </a:schemeClr>
                </a:solidFill>
              </a:rPr>
              <a:t>ngIf</a:t>
            </a:r>
            <a:r>
              <a:rPr lang="es-ES" sz="1800" dirty="0">
                <a:solidFill>
                  <a:schemeClr val="bg1">
                    <a:alpha val="80000"/>
                  </a:schemeClr>
                </a:solidFill>
              </a:rPr>
              <a:t>, </a:t>
            </a:r>
            <a:r>
              <a:rPr lang="es-ES" sz="1800" dirty="0" err="1">
                <a:solidFill>
                  <a:schemeClr val="bg1">
                    <a:alpha val="80000"/>
                  </a:schemeClr>
                </a:solidFill>
              </a:rPr>
              <a:t>ngFor</a:t>
            </a:r>
            <a:r>
              <a:rPr lang="es-ES" sz="1800" dirty="0">
                <a:solidFill>
                  <a:schemeClr val="bg1">
                    <a:alpha val="80000"/>
                  </a:schemeClr>
                </a:solidFill>
              </a:rPr>
              <a:t>) y de atributo (</a:t>
            </a:r>
            <a:r>
              <a:rPr lang="es-ES" sz="1800" dirty="0" err="1">
                <a:solidFill>
                  <a:schemeClr val="bg1">
                    <a:alpha val="80000"/>
                  </a:schemeClr>
                </a:solidFill>
              </a:rPr>
              <a:t>ngClass</a:t>
            </a:r>
            <a:r>
              <a:rPr lang="es-ES" sz="1800" dirty="0">
                <a:solidFill>
                  <a:schemeClr val="bg1">
                    <a:alpha val="80000"/>
                  </a:schemeClr>
                </a:solidFill>
              </a:rPr>
              <a:t>, </a:t>
            </a:r>
            <a:r>
              <a:rPr lang="es-ES" sz="1800" dirty="0" err="1">
                <a:solidFill>
                  <a:schemeClr val="bg1">
                    <a:alpha val="80000"/>
                  </a:schemeClr>
                </a:solidFill>
              </a:rPr>
              <a:t>ngStyle</a:t>
            </a:r>
            <a:r>
              <a:rPr lang="es-ES" sz="1800" dirty="0">
                <a:solidFill>
                  <a:schemeClr val="bg1">
                    <a:alpha val="80000"/>
                  </a:schemeClr>
                </a:solidFill>
              </a:rPr>
              <a:t> )</a:t>
            </a:r>
          </a:p>
          <a:p>
            <a:pPr lvl="1"/>
            <a:r>
              <a:rPr lang="es-ES" sz="1800" dirty="0">
                <a:solidFill>
                  <a:schemeClr val="bg1">
                    <a:alpha val="80000"/>
                  </a:schemeClr>
                </a:solidFill>
              </a:rPr>
              <a:t>Pipes incorporados al </a:t>
            </a:r>
            <a:r>
              <a:rPr lang="es-ES" sz="1800" dirty="0" err="1">
                <a:solidFill>
                  <a:schemeClr val="bg1">
                    <a:alpha val="80000"/>
                  </a:schemeClr>
                </a:solidFill>
              </a:rPr>
              <a:t>framework</a:t>
            </a:r>
            <a:r>
              <a:rPr lang="es-ES" sz="1800" dirty="0">
                <a:solidFill>
                  <a:schemeClr val="bg1">
                    <a:alpha val="80000"/>
                  </a:schemeClr>
                </a:solidFill>
              </a:rPr>
              <a:t>. Internacionalización</a:t>
            </a:r>
          </a:p>
          <a:p>
            <a:pPr lvl="1"/>
            <a:r>
              <a:rPr lang="es-ES" sz="1800" dirty="0">
                <a:solidFill>
                  <a:schemeClr val="bg1">
                    <a:alpha val="80000"/>
                  </a:schemeClr>
                </a:solidFill>
              </a:rPr>
              <a:t>Creación de directivas y pipes</a:t>
            </a:r>
          </a:p>
          <a:p>
            <a:r>
              <a:rPr lang="es-ES" sz="2200" dirty="0">
                <a:solidFill>
                  <a:schemeClr val="bg1">
                    <a:alpha val="80000"/>
                  </a:schemeClr>
                </a:solidFill>
              </a:rPr>
              <a:t>Comunicación ente componentes. Input/Output</a:t>
            </a:r>
          </a:p>
        </p:txBody>
      </p:sp>
    </p:spTree>
    <p:extLst>
      <p:ext uri="{BB962C8B-B14F-4D97-AF65-F5344CB8AC3E}">
        <p14:creationId xmlns:p14="http://schemas.microsoft.com/office/powerpoint/2010/main" val="4265836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Componentes</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pPr lvl="1"/>
            <a:endParaRPr lang="es-ES" sz="2000" dirty="0"/>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44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value</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input</a:t>
            </a:r>
            <a:r>
              <a:rPr lang="es" sz="1600" dirty="0">
                <a:solidFill>
                  <a:srgbClr val="979797"/>
                </a:solidFill>
              </a:rPr>
              <a:t>) = </a:t>
            </a:r>
            <a:r>
              <a:rPr lang="es" sz="1600" dirty="0">
                <a:solidFill>
                  <a:srgbClr val="CA8F76"/>
                </a:solidFill>
              </a:rPr>
              <a:t>'sNombre = $event.target.value'</a:t>
            </a:r>
            <a:r>
              <a:rPr lang="es" sz="1600" dirty="0">
                <a:solidFill>
                  <a:srgbClr val="808080"/>
                </a:solidFill>
              </a:rPr>
              <a:t>&gt;</a:t>
            </a:r>
            <a:endParaRPr lang="es-ES" sz="1400" b="1" dirty="0">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ngModelChange</a:t>
            </a:r>
            <a:r>
              <a:rPr lang="es" sz="1600" dirty="0">
                <a:solidFill>
                  <a:srgbClr val="979797"/>
                </a:solidFill>
              </a:rPr>
              <a:t>) = </a:t>
            </a:r>
            <a:r>
              <a:rPr lang="es" sz="1600" dirty="0">
                <a:solidFill>
                  <a:srgbClr val="CA8F76"/>
                </a:solidFill>
              </a:rPr>
              <a:t>'sNombre = $event'</a:t>
            </a:r>
            <a:r>
              <a:rPr lang="es" sz="1600" dirty="0">
                <a:solidFill>
                  <a:srgbClr val="808080"/>
                </a:solidFill>
              </a:rPr>
              <a:t>&gt;</a:t>
            </a:r>
            <a:endParaRPr lang="es-ES" sz="1600" dirty="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33318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2"/>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3">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406611977"/>
              </p:ext>
            </p:extLst>
          </p:nvPr>
        </p:nvGraphicFramePr>
        <p:xfrm>
          <a:off x="7437722" y="3954677"/>
          <a:ext cx="3928544" cy="11125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10" name="CuadroTexto 9">
            <a:extLst>
              <a:ext uri="{FF2B5EF4-FFF2-40B4-BE49-F238E27FC236}">
                <a16:creationId xmlns:a16="http://schemas.microsoft.com/office/drawing/2014/main" id="{5F4C9676-71C6-4E11-A2FC-C3683E5D9949}"/>
              </a:ext>
            </a:extLst>
          </p:cNvPr>
          <p:cNvSpPr txBox="1"/>
          <p:nvPr/>
        </p:nvSpPr>
        <p:spPr>
          <a:xfrm>
            <a:off x="1404731" y="2335062"/>
            <a:ext cx="6096000" cy="2031325"/>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Componente saludo-</a:t>
            </a:r>
            <a:r>
              <a:rPr lang="es-ES" b="0" dirty="0" err="1">
                <a:solidFill>
                  <a:srgbClr val="D4D4D4"/>
                </a:solidFill>
                <a:effectLst/>
                <a:latin typeface="Consolas" panose="020B0609020204030204" pitchFamily="49" charset="0"/>
              </a:rPr>
              <a:t>ref</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placeholder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"Dime tu nombre"</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(input)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#name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button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click</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Borrar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80" name="Google Shape;980;p115"/>
          <p:cNvSpPr txBox="1"/>
          <p:nvPr/>
        </p:nvSpPr>
        <p:spPr>
          <a:xfrm>
            <a:off x="8346742" y="3859624"/>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5949540" y="3282852"/>
            <a:ext cx="2397202" cy="1164772"/>
          </a:xfrm>
          <a:prstGeom prst="straightConnector1">
            <a:avLst/>
          </a:prstGeom>
          <a:noFill/>
          <a:ln w="9525" cap="flat" cmpd="sng">
            <a:solidFill>
              <a:srgbClr val="FF0000"/>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4283606" y="3524924"/>
            <a:ext cx="4063136" cy="922700"/>
          </a:xfrm>
          <a:prstGeom prst="bentConnector2">
            <a:avLst/>
          </a:prstGeom>
          <a:noFill/>
          <a:ln w="9525" cap="flat" cmpd="sng">
            <a:solidFill>
              <a:srgbClr val="FF0000"/>
            </a:solidFill>
            <a:prstDash val="solid"/>
            <a:round/>
            <a:headEnd type="none" w="med" len="med"/>
            <a:tailEnd type="triangle" w="med" len="med"/>
          </a:ln>
        </p:spPr>
      </p:cxnSp>
      <p:sp>
        <p:nvSpPr>
          <p:cNvPr id="984" name="Google Shape;984;p115"/>
          <p:cNvSpPr/>
          <p:nvPr/>
        </p:nvSpPr>
        <p:spPr>
          <a:xfrm>
            <a:off x="2709751" y="3176524"/>
            <a:ext cx="314771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5421540" y="2934452"/>
            <a:ext cx="105600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 en cada bloque ng-</a:t>
            </a:r>
            <a:r>
              <a:rPr lang="es-ES" sz="2200" dirty="0" err="1"/>
              <a:t>content</a:t>
            </a:r>
            <a:endParaRPr lang="es-ES" sz="2200" dirty="0"/>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componente post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921026" y="1704994"/>
            <a:ext cx="9316277" cy="1200329"/>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Antonio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amet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consectetur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adipisicing</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elit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8D659C58-74CC-4921-805C-9D731988242F}"/>
              </a:ext>
            </a:extLst>
          </p:cNvPr>
          <p:cNvSpPr txBox="1"/>
          <p:nvPr/>
        </p:nvSpPr>
        <p:spPr>
          <a:xfrm>
            <a:off x="4625009" y="3283300"/>
            <a:ext cx="6566452" cy="2585323"/>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Fecha: {{ hoy | date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fullDate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cxnSp>
        <p:nvCxnSpPr>
          <p:cNvPr id="9" name="Conector: angular 8">
            <a:extLst>
              <a:ext uri="{FF2B5EF4-FFF2-40B4-BE49-F238E27FC236}">
                <a16:creationId xmlns:a16="http://schemas.microsoft.com/office/drawing/2014/main" id="{725E1568-EE43-4ECB-945A-7F1D48FBFED0}"/>
              </a:ext>
            </a:extLst>
          </p:cNvPr>
          <p:cNvCxnSpPr>
            <a:cxnSpLocks/>
            <a:stCxn id="10" idx="1"/>
            <a:endCxn id="6" idx="1"/>
          </p:cNvCxnSpPr>
          <p:nvPr/>
        </p:nvCxnSpPr>
        <p:spPr>
          <a:xfrm rot="10800000" flipH="1" flipV="1">
            <a:off x="1073425" y="1892792"/>
            <a:ext cx="3551584" cy="2683169"/>
          </a:xfrm>
          <a:prstGeom prst="bentConnector3">
            <a:avLst>
              <a:gd name="adj1" fmla="val -6437"/>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 name="CuadroTexto 6">
            <a:extLst>
              <a:ext uri="{FF2B5EF4-FFF2-40B4-BE49-F238E27FC236}">
                <a16:creationId xmlns:a16="http://schemas.microsoft.com/office/drawing/2014/main" id="{7CC67C0F-050C-4FD3-8FD6-B19D2FB5C9EA}"/>
              </a:ext>
            </a:extLst>
          </p:cNvPr>
          <p:cNvSpPr txBox="1"/>
          <p:nvPr/>
        </p:nvSpPr>
        <p:spPr>
          <a:xfrm>
            <a:off x="2623931" y="4331011"/>
            <a:ext cx="101726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app-post</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427339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Modelo Tarea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dirty="0"/>
              <a:t>Directivas y Pipes</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2400" dirty="0"/>
              <a:t>Directivas.</a:t>
            </a:r>
          </a:p>
          <a:p>
            <a:pPr lvl="1"/>
            <a:r>
              <a:rPr lang="es-ES" sz="2000" dirty="0"/>
              <a:t>Directivas estructurales (</a:t>
            </a:r>
            <a:r>
              <a:rPr lang="es-ES" sz="2000" dirty="0" err="1"/>
              <a:t>ngIf</a:t>
            </a:r>
            <a:r>
              <a:rPr lang="es-ES" sz="2000" dirty="0"/>
              <a:t>, </a:t>
            </a:r>
            <a:r>
              <a:rPr lang="es-ES" sz="2000" dirty="0" err="1"/>
              <a:t>ngFor</a:t>
            </a:r>
            <a:r>
              <a:rPr lang="es-ES" sz="2000" dirty="0"/>
              <a:t>)</a:t>
            </a:r>
          </a:p>
          <a:p>
            <a:pPr lvl="1"/>
            <a:r>
              <a:rPr lang="es-ES" sz="2000" dirty="0"/>
              <a:t>Directivas y </a:t>
            </a:r>
            <a:r>
              <a:rPr lang="es-ES" sz="2000" dirty="0" err="1"/>
              <a:t>css</a:t>
            </a:r>
            <a:r>
              <a:rPr lang="es-ES" sz="2000" dirty="0"/>
              <a:t> (</a:t>
            </a:r>
            <a:r>
              <a:rPr lang="es-ES" sz="2000" dirty="0" err="1"/>
              <a:t>ngClass</a:t>
            </a:r>
            <a:r>
              <a:rPr lang="es-ES" sz="2000" dirty="0"/>
              <a:t>, </a:t>
            </a:r>
            <a:r>
              <a:rPr lang="es-ES" sz="2000" dirty="0" err="1"/>
              <a:t>ngStyle</a:t>
            </a:r>
            <a:r>
              <a:rPr lang="es-ES" sz="2000" dirty="0"/>
              <a:t> )</a:t>
            </a:r>
          </a:p>
          <a:p>
            <a:r>
              <a:rPr lang="es-ES" sz="2400" dirty="0"/>
              <a:t>Pipes. </a:t>
            </a:r>
          </a:p>
          <a:p>
            <a:pPr lvl="1"/>
            <a:r>
              <a:rPr lang="es-ES" sz="2000" dirty="0"/>
              <a:t>Pipes incorporados al </a:t>
            </a:r>
            <a:r>
              <a:rPr lang="es-ES" sz="2000" dirty="0" err="1"/>
              <a:t>framework</a:t>
            </a:r>
            <a:r>
              <a:rPr lang="es-ES" sz="2000" dirty="0"/>
              <a:t>. Internacionalización</a:t>
            </a:r>
          </a:p>
          <a:p>
            <a:r>
              <a:rPr lang="es-ES" sz="2400" dirty="0"/>
              <a:t>Comunicación entre componentes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75" name="Rectangle 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84" name="Freeform: Shape 8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2" name="Freeform: Shape 9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97" name="Google Shape;197;p24"/>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6</a:t>
            </a:r>
          </a:p>
        </p:txBody>
      </p:sp>
      <p:sp>
        <p:nvSpPr>
          <p:cNvPr id="198" name="Google Shape;198;p24"/>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webpack 4</a:t>
            </a:r>
            <a:r>
              <a:rPr lang="en-US" sz="1700">
                <a:solidFill>
                  <a:schemeClr val="bg1"/>
                </a:solidFill>
                <a:latin typeface="+mn-lt"/>
                <a:ea typeface="+mn-ea"/>
                <a:cs typeface="+mn-cs"/>
              </a:rPr>
              <a:t> - mejora de rendimiento de compilación y despliegue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bazel</a:t>
            </a:r>
            <a:r>
              <a:rPr lang="en-US" sz="1700">
                <a:solidFill>
                  <a:schemeClr val="bg1"/>
                </a:solidFill>
                <a:latin typeface="+mn-lt"/>
                <a:ea typeface="+mn-ea"/>
                <a:cs typeface="+mn-cs"/>
              </a:rPr>
              <a:t> - herramienta interna de Google para sus ciclos de compilación y distribución</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rxjs 6</a:t>
            </a:r>
            <a:r>
              <a:rPr lang="en-US" sz="1700">
                <a:solidFill>
                  <a:schemeClr val="bg1"/>
                </a:solidFill>
                <a:latin typeface="+mn-lt"/>
                <a:ea typeface="+mn-ea"/>
                <a:cs typeface="+mn-cs"/>
              </a:rPr>
              <a:t> - mejor tree-shaking</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ivy</a:t>
            </a:r>
            <a:r>
              <a:rPr lang="en-US" sz="1700">
                <a:solidFill>
                  <a:schemeClr val="bg1"/>
                </a:solidFill>
                <a:latin typeface="+mn-lt"/>
                <a:ea typeface="+mn-ea"/>
                <a:cs typeface="+mn-cs"/>
              </a:rPr>
              <a:t> - motor de renderización del HTML con mucho mejor rendimiento</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elements</a:t>
            </a:r>
            <a:r>
              <a:rPr lang="en-US" sz="1700">
                <a:solidFill>
                  <a:schemeClr val="bg1"/>
                </a:solidFill>
                <a:latin typeface="+mn-lt"/>
                <a:ea typeface="+mn-ea"/>
                <a:cs typeface="+mn-cs"/>
              </a:rPr>
              <a:t> - versión preliminar -&gt; Web Components distribuibles al margen de Angular</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C6322-66CC-4C5D-B753-8410A5F9DC90}"/>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*NgFor</a:t>
            </a:r>
          </a:p>
        </p:txBody>
      </p:sp>
      <p:sp>
        <p:nvSpPr>
          <p:cNvPr id="3" name="Marcador de contenido 2">
            <a:extLst>
              <a:ext uri="{FF2B5EF4-FFF2-40B4-BE49-F238E27FC236}">
                <a16:creationId xmlns:a16="http://schemas.microsoft.com/office/drawing/2014/main" id="{AD5FD84B-C462-44A5-9356-3CC3B1D640E4}"/>
              </a:ext>
            </a:extLst>
          </p:cNvPr>
          <p:cNvSpPr>
            <a:spLocks noGrp="1"/>
          </p:cNvSpPr>
          <p:nvPr>
            <p:ph idx="1"/>
          </p:nvPr>
        </p:nvSpPr>
        <p:spPr>
          <a:xfrm>
            <a:off x="1371599" y="2318197"/>
            <a:ext cx="9724031" cy="3683358"/>
          </a:xfrm>
        </p:spPr>
        <p:txBody>
          <a:bodyPr anchor="ctr">
            <a:normAutofit/>
          </a:bodyPr>
          <a:lstStyle/>
          <a:p>
            <a:r>
              <a:rPr lang="en-GB" sz="2000" b="0" i="0" dirty="0">
                <a:effectLst/>
                <a:latin typeface="Roboto Mono"/>
              </a:rPr>
              <a:t>&lt;li *</a:t>
            </a:r>
            <a:r>
              <a:rPr lang="en-GB" sz="2000" b="0" i="0" u="none" strike="noStrike" dirty="0" err="1">
                <a:effectLst/>
                <a:latin typeface="Roboto Mono"/>
                <a:hlinkClick r:id="rId2"/>
              </a:rPr>
              <a:t>ngFor</a:t>
            </a:r>
            <a:r>
              <a:rPr lang="en-GB" sz="2000" b="0" i="0" dirty="0">
                <a:effectLst/>
                <a:latin typeface="Roboto Mono"/>
              </a:rPr>
              <a:t>="let item of items; index as i; </a:t>
            </a:r>
            <a:r>
              <a:rPr lang="en-GB" sz="2000" b="0" i="0" dirty="0" err="1">
                <a:effectLst/>
                <a:latin typeface="Roboto Mono"/>
              </a:rPr>
              <a:t>trackBy</a:t>
            </a:r>
            <a:r>
              <a:rPr lang="en-GB" sz="2000" b="0" i="0" dirty="0">
                <a:effectLst/>
                <a:latin typeface="Roboto Mono"/>
              </a:rPr>
              <a:t>: </a:t>
            </a:r>
            <a:r>
              <a:rPr lang="en-GB" sz="2000" b="0" i="0" dirty="0" err="1">
                <a:effectLst/>
                <a:latin typeface="Roboto Mono"/>
              </a:rPr>
              <a:t>trackByFn</a:t>
            </a:r>
            <a:r>
              <a:rPr lang="en-GB" sz="2000" b="0" i="0" dirty="0">
                <a:effectLst/>
                <a:latin typeface="Roboto Mono"/>
              </a:rPr>
              <a:t>"&gt;...&lt;/li&gt;</a:t>
            </a:r>
            <a:endParaRPr lang="es-ES" sz="2000" dirty="0"/>
          </a:p>
          <a:p>
            <a:r>
              <a:rPr lang="es-ES" sz="2000" dirty="0"/>
              <a:t>Atajo para acceder a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 </a:t>
            </a:r>
            <a:r>
              <a:rPr lang="es-ES" sz="2000" b="0" i="0" u="none" strike="noStrike" dirty="0" err="1">
                <a:effectLst/>
                <a:latin typeface="Roboto Mono"/>
                <a:hlinkClick r:id="rId2"/>
              </a:rPr>
              <a:t>ngFor</a:t>
            </a:r>
            <a:r>
              <a:rPr lang="es-ES" sz="2000" b="0" i="0" dirty="0">
                <a:effectLst/>
                <a:latin typeface="Roboto Mono"/>
              </a:rPr>
              <a:t> let-</a:t>
            </a:r>
            <a:r>
              <a:rPr lang="es-ES" sz="2000" b="0" i="0" dirty="0" err="1">
                <a:effectLst/>
                <a:latin typeface="Roboto Mono"/>
              </a:rPr>
              <a:t>item</a:t>
            </a:r>
            <a:r>
              <a:rPr lang="es-ES" sz="2000" b="0" i="0" dirty="0">
                <a:effectLst/>
                <a:latin typeface="Roboto Mono"/>
              </a:rPr>
              <a:t> [</a:t>
            </a:r>
            <a:r>
              <a:rPr lang="es-ES" sz="2000" b="0" i="0" u="none" strike="noStrike" dirty="0" err="1">
                <a:effectLst/>
                <a:latin typeface="Roboto Mono"/>
                <a:hlinkClick r:id="rId2"/>
              </a:rPr>
              <a:t>ngForOf</a:t>
            </a:r>
            <a:r>
              <a:rPr lang="es-ES" sz="2000" b="0" i="0" dirty="0">
                <a:effectLst/>
                <a:latin typeface="Roboto Mono"/>
              </a:rPr>
              <a:t>]="</a:t>
            </a:r>
            <a:r>
              <a:rPr lang="es-ES" sz="2000" b="0" i="0" dirty="0" err="1">
                <a:effectLst/>
                <a:latin typeface="Roboto Mono"/>
              </a:rPr>
              <a:t>items</a:t>
            </a:r>
            <a:r>
              <a:rPr lang="es-ES" sz="2000" b="0" i="0" dirty="0">
                <a:effectLst/>
                <a:latin typeface="Roboto Mono"/>
              </a:rPr>
              <a:t>" let-i="</a:t>
            </a:r>
            <a:r>
              <a:rPr lang="es-ES" sz="2000" b="0" i="0" dirty="0" err="1">
                <a:effectLst/>
                <a:latin typeface="Roboto Mono"/>
              </a:rPr>
              <a:t>index</a:t>
            </a:r>
            <a:r>
              <a:rPr lang="es-ES" sz="2000" b="0" i="0" dirty="0">
                <a:effectLst/>
                <a:latin typeface="Roboto Mono"/>
              </a:rPr>
              <a:t>" [</a:t>
            </a:r>
            <a:r>
              <a:rPr lang="es-ES" sz="2000" b="0" i="0" dirty="0" err="1">
                <a:effectLst/>
                <a:latin typeface="Roboto Mono"/>
              </a:rPr>
              <a:t>ngForTrackBy</a:t>
            </a:r>
            <a:r>
              <a:rPr lang="es-ES" sz="2000" b="0" i="0" dirty="0">
                <a:effectLst/>
                <a:latin typeface="Roboto Mono"/>
              </a:rPr>
              <a:t>]="</a:t>
            </a:r>
            <a:r>
              <a:rPr lang="es-ES" sz="2000" b="0" i="0" dirty="0" err="1">
                <a:effectLst/>
                <a:latin typeface="Roboto Mono"/>
              </a:rPr>
              <a:t>trackByFn</a:t>
            </a:r>
            <a:r>
              <a:rPr lang="es-ES" sz="2000" b="0" i="0" dirty="0">
                <a:effectLst/>
                <a:latin typeface="Roboto Mono"/>
              </a:rPr>
              <a:t>"&gt;</a:t>
            </a:r>
          </a:p>
          <a:p>
            <a:pPr marL="457200" lvl="1" indent="0">
              <a:buNone/>
            </a:pPr>
            <a:r>
              <a:rPr lang="es-ES" sz="2000" b="0" i="0" dirty="0">
                <a:effectLst/>
                <a:latin typeface="Roboto Mono"/>
              </a:rPr>
              <a:t> 	&lt;</a:t>
            </a:r>
            <a:r>
              <a:rPr lang="es-ES" sz="2000" b="0" i="0" dirty="0" err="1">
                <a:effectLst/>
                <a:latin typeface="Roboto Mono"/>
              </a:rPr>
              <a:t>li</a:t>
            </a:r>
            <a:r>
              <a:rPr lang="es-ES" sz="2000" b="0" i="0" dirty="0">
                <a:effectLst/>
                <a:latin typeface="Roboto Mono"/>
              </a:rPr>
              <a:t>&gt;...&lt;/</a:t>
            </a:r>
            <a:r>
              <a:rPr lang="es-ES" sz="2000" b="0" i="0" dirty="0" err="1">
                <a:effectLst/>
                <a:latin typeface="Roboto Mono"/>
              </a:rPr>
              <a:t>li</a:t>
            </a:r>
            <a:r>
              <a:rPr lang="es-ES" sz="2000" b="0" i="0" dirty="0">
                <a:effectLst/>
                <a:latin typeface="Roboto Mono"/>
              </a:rPr>
              <a:t>&gt;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&gt;</a:t>
            </a:r>
          </a:p>
          <a:p>
            <a:r>
              <a:rPr lang="es-ES" sz="2000" dirty="0"/>
              <a:t>Variables locales (local as </a:t>
            </a:r>
            <a:r>
              <a:rPr lang="es-ES" sz="2000" dirty="0" err="1"/>
              <a:t>external_name</a:t>
            </a:r>
            <a:r>
              <a:rPr lang="es-ES" sz="2000" dirty="0"/>
              <a:t>)</a:t>
            </a:r>
          </a:p>
          <a:p>
            <a:pPr lvl="1"/>
            <a:r>
              <a:rPr lang="es-ES" sz="2000" dirty="0" err="1"/>
              <a:t>index</a:t>
            </a:r>
            <a:r>
              <a:rPr lang="es-ES" sz="2000" dirty="0"/>
              <a:t> -&gt; </a:t>
            </a:r>
            <a:r>
              <a:rPr lang="es-ES" sz="2000" dirty="0" err="1"/>
              <a:t>number</a:t>
            </a:r>
            <a:endParaRPr lang="es-ES" sz="2000" dirty="0"/>
          </a:p>
          <a:p>
            <a:pPr lvl="1"/>
            <a:r>
              <a:rPr lang="es-ES" sz="2000" dirty="0" err="1"/>
              <a:t>first</a:t>
            </a:r>
            <a:r>
              <a:rPr lang="es-ES" sz="2000" dirty="0"/>
              <a:t>, </a:t>
            </a:r>
            <a:r>
              <a:rPr lang="es-ES" sz="2000" dirty="0" err="1"/>
              <a:t>midle</a:t>
            </a:r>
            <a:r>
              <a:rPr lang="es-ES" sz="2000" dirty="0"/>
              <a:t>, </a:t>
            </a:r>
            <a:r>
              <a:rPr lang="es-ES" sz="2000" dirty="0" err="1"/>
              <a:t>last</a:t>
            </a:r>
            <a:r>
              <a:rPr lang="es-ES" sz="2000" dirty="0"/>
              <a:t>, </a:t>
            </a:r>
            <a:r>
              <a:rPr lang="es-ES" sz="2000" dirty="0" err="1"/>
              <a:t>even</a:t>
            </a:r>
            <a:r>
              <a:rPr lang="es-ES" sz="2000" dirty="0"/>
              <a:t>, </a:t>
            </a:r>
            <a:r>
              <a:rPr lang="es-ES" sz="2000" dirty="0" err="1"/>
              <a:t>odd</a:t>
            </a:r>
            <a:r>
              <a:rPr lang="es-ES" sz="2000" dirty="0"/>
              <a:t> -&gt; </a:t>
            </a:r>
            <a:r>
              <a:rPr lang="es-ES" sz="2000" dirty="0" err="1"/>
              <a:t>boolean</a:t>
            </a:r>
            <a:endParaRPr lang="es-ES" sz="2000" dirty="0"/>
          </a:p>
        </p:txBody>
      </p:sp>
    </p:spTree>
    <p:extLst>
      <p:ext uri="{BB962C8B-B14F-4D97-AF65-F5344CB8AC3E}">
        <p14:creationId xmlns:p14="http://schemas.microsoft.com/office/powerpoint/2010/main" val="7045976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t>
            </a:r>
            <a:r>
              <a:rPr lang="es-ES" sz="4000" dirty="0" err="1">
                <a:solidFill>
                  <a:srgbClr val="FFFFFF"/>
                </a:solidFill>
              </a:rPr>
              <a:t>NgIf</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7"/>
            <a:ext cx="9724031" cy="3683358"/>
          </a:xfrm>
        </p:spPr>
        <p:txBody>
          <a:bodyPr anchor="ctr">
            <a:normAutofit/>
          </a:bodyPr>
          <a:lstStyle/>
          <a:p>
            <a:r>
              <a:rPr lang="es-ES" sz="2000" b="0" i="0" dirty="0">
                <a:effectLst/>
                <a:latin typeface="Roboto Mono"/>
              </a:rPr>
              <a:t>*</a:t>
            </a:r>
            <a:r>
              <a:rPr lang="es-ES" sz="2000" b="0" i="0" u="none" strike="noStrike" dirty="0" err="1">
                <a:effectLst/>
                <a:latin typeface="Roboto Mono"/>
                <a:hlinkClick r:id="rId2"/>
              </a:rPr>
              <a:t>ngIf</a:t>
            </a:r>
            <a:r>
              <a:rPr lang="es-ES" sz="2000" b="0" i="0" dirty="0">
                <a:effectLst/>
                <a:latin typeface="Roboto Mono"/>
              </a:rPr>
              <a:t>="</a:t>
            </a:r>
            <a:r>
              <a:rPr lang="es-ES" sz="2000" b="0" i="0" dirty="0" err="1">
                <a:effectLst/>
                <a:latin typeface="Roboto Mono"/>
              </a:rPr>
              <a:t>condition</a:t>
            </a:r>
            <a:r>
              <a:rPr lang="es-ES" sz="2000" b="0" i="0" dirty="0">
                <a:effectLst/>
                <a:latin typeface="Roboto Mono"/>
              </a:rPr>
              <a:t>“</a:t>
            </a:r>
          </a:p>
          <a:p>
            <a:r>
              <a:rPr lang="es-ES" sz="2000" dirty="0"/>
              <a:t>Atajo para acceder a </a:t>
            </a:r>
          </a:p>
          <a:p>
            <a:pPr marL="457200" lvl="1" indent="0">
              <a:buNone/>
            </a:pPr>
            <a:r>
              <a:rPr lang="en-GB" sz="1800" b="0" i="0" dirty="0">
                <a:effectLst/>
                <a:latin typeface="Roboto Mono"/>
              </a:rPr>
              <a:t>&lt;ng-template [</a:t>
            </a:r>
            <a:r>
              <a:rPr lang="en-GB" sz="1800" b="0" i="0" u="none" strike="noStrike" dirty="0" err="1">
                <a:effectLst/>
                <a:latin typeface="Roboto Mono"/>
                <a:hlinkClick r:id="rId2"/>
              </a:rPr>
              <a:t>ngIf</a:t>
            </a:r>
            <a:r>
              <a:rPr lang="en-GB" sz="1800" b="0" i="0" dirty="0">
                <a:effectLst/>
                <a:latin typeface="Roboto Mono"/>
              </a:rPr>
              <a:t>]="condition"&gt;</a:t>
            </a:r>
          </a:p>
          <a:p>
            <a:pPr marL="914400" lvl="2" indent="0">
              <a:buNone/>
            </a:pPr>
            <a:r>
              <a:rPr lang="en-GB" sz="1800" b="0" i="0" dirty="0">
                <a:effectLst/>
                <a:latin typeface="Roboto Mono"/>
              </a:rPr>
              <a:t>&lt;div&gt;</a:t>
            </a:r>
            <a:r>
              <a:rPr lang="en-GB" sz="1800" b="0" i="0" dirty="0" err="1">
                <a:effectLst/>
                <a:latin typeface="Roboto Mono"/>
              </a:rPr>
              <a:t>Contendo</a:t>
            </a:r>
            <a:r>
              <a:rPr lang="en-GB" sz="1800" b="0" i="0" dirty="0">
                <a:effectLst/>
                <a:latin typeface="Roboto Mono"/>
              </a:rPr>
              <a:t>.&lt;/div&gt;</a:t>
            </a:r>
          </a:p>
          <a:p>
            <a:pPr marL="457200" lvl="1" indent="0">
              <a:buNone/>
            </a:pPr>
            <a:r>
              <a:rPr lang="en-GB" sz="1800" b="0" i="0" dirty="0">
                <a:effectLst/>
                <a:latin typeface="Roboto Mono"/>
              </a:rPr>
              <a:t>&lt;/ng-template&gt;</a:t>
            </a:r>
            <a:endParaRPr lang="es-ES" sz="1800" b="0" i="0" dirty="0">
              <a:effectLst/>
              <a:latin typeface="Roboto Mono"/>
            </a:endParaRPr>
          </a:p>
          <a:p>
            <a:r>
              <a:rPr lang="es-ES" sz="2000" dirty="0"/>
              <a:t>Opción alternativa </a:t>
            </a:r>
            <a:r>
              <a:rPr lang="es-ES" sz="1600" b="0" i="0" dirty="0">
                <a:solidFill>
                  <a:srgbClr val="000000"/>
                </a:solidFill>
                <a:effectLst/>
                <a:latin typeface="Roboto Mono"/>
              </a:rPr>
              <a:t>*</a:t>
            </a:r>
            <a:r>
              <a:rPr lang="es-ES" sz="1800" b="0" i="0" u="none" strike="noStrike" dirty="0" err="1">
                <a:solidFill>
                  <a:srgbClr val="660066"/>
                </a:solidFill>
                <a:effectLst/>
                <a:latin typeface="Roboto Mono"/>
                <a:hlinkClick r:id="rId2"/>
              </a:rPr>
              <a:t>ngIf</a:t>
            </a:r>
            <a:r>
              <a:rPr lang="es-ES" sz="1800" b="0" i="0" dirty="0">
                <a:solidFill>
                  <a:srgbClr val="666600"/>
                </a:solidFill>
                <a:effectLst/>
                <a:latin typeface="Roboto Mono"/>
              </a:rPr>
              <a:t>=</a:t>
            </a:r>
            <a:r>
              <a:rPr lang="es-ES" sz="1800" b="0" i="0" dirty="0">
                <a:solidFill>
                  <a:srgbClr val="880000"/>
                </a:solidFill>
                <a:effectLst/>
                <a:latin typeface="Roboto Mono"/>
              </a:rPr>
              <a:t>"</a:t>
            </a:r>
            <a:r>
              <a:rPr lang="es-ES" sz="1800" b="0" i="0" dirty="0" err="1">
                <a:solidFill>
                  <a:srgbClr val="880000"/>
                </a:solidFill>
                <a:effectLst/>
                <a:latin typeface="Roboto Mono"/>
              </a:rPr>
              <a:t>condition</a:t>
            </a:r>
            <a:r>
              <a:rPr lang="es-ES" sz="1800" b="0" i="0" dirty="0">
                <a:solidFill>
                  <a:srgbClr val="880000"/>
                </a:solidFill>
                <a:effectLst/>
                <a:latin typeface="Roboto Mono"/>
              </a:rPr>
              <a:t>; </a:t>
            </a:r>
            <a:r>
              <a:rPr lang="es-ES" sz="1800" b="0" i="0" dirty="0" err="1">
                <a:solidFill>
                  <a:srgbClr val="880000"/>
                </a:solidFill>
                <a:effectLst/>
                <a:latin typeface="Roboto Mono"/>
              </a:rPr>
              <a:t>else</a:t>
            </a:r>
            <a:r>
              <a:rPr lang="es-ES" sz="1800" b="0" i="0" dirty="0">
                <a:solidFill>
                  <a:srgbClr val="880000"/>
                </a:solidFill>
                <a:effectLst/>
                <a:latin typeface="Roboto Mono"/>
              </a:rPr>
              <a:t> </a:t>
            </a:r>
            <a:r>
              <a:rPr lang="es-ES" sz="1800" b="0" i="0" dirty="0" err="1">
                <a:solidFill>
                  <a:srgbClr val="880000"/>
                </a:solidFill>
                <a:effectLst/>
                <a:latin typeface="Roboto Mono"/>
              </a:rPr>
              <a:t>elseBlock</a:t>
            </a:r>
            <a:endParaRPr lang="es-ES" sz="1800" b="0" i="0" dirty="0">
              <a:solidFill>
                <a:srgbClr val="880000"/>
              </a:solidFill>
              <a:effectLst/>
              <a:latin typeface="Roboto Mono"/>
            </a:endParaRPr>
          </a:p>
          <a:p>
            <a:pPr marL="457200" lvl="1" indent="0">
              <a:buNone/>
            </a:pPr>
            <a:r>
              <a:rPr lang="en-GB" sz="1800" b="0" i="0" dirty="0">
                <a:solidFill>
                  <a:srgbClr val="000088"/>
                </a:solidFill>
                <a:effectLst/>
                <a:latin typeface="Roboto Mono"/>
              </a:rPr>
              <a:t>&lt;ng-template</a:t>
            </a:r>
            <a:r>
              <a:rPr lang="en-GB" sz="1800" b="0" i="0" dirty="0">
                <a:solidFill>
                  <a:srgbClr val="000000"/>
                </a:solidFill>
                <a:effectLst/>
                <a:latin typeface="Roboto Mono"/>
              </a:rPr>
              <a:t> #</a:t>
            </a:r>
            <a:r>
              <a:rPr lang="en-GB" sz="1800" b="0" i="0" dirty="0">
                <a:solidFill>
                  <a:srgbClr val="660066"/>
                </a:solidFill>
                <a:effectLst/>
                <a:latin typeface="Roboto Mono"/>
              </a:rPr>
              <a:t>elseBlock</a:t>
            </a:r>
            <a:r>
              <a:rPr lang="en-GB" sz="1800" b="0" i="0" dirty="0">
                <a:solidFill>
                  <a:srgbClr val="000088"/>
                </a:solidFill>
                <a:effectLst/>
                <a:latin typeface="Roboto Mono"/>
              </a:rPr>
              <a:t>&gt;Contenido alternativo</a:t>
            </a:r>
            <a:r>
              <a:rPr lang="en-GB" sz="1800" b="0" i="0" dirty="0">
                <a:solidFill>
                  <a:srgbClr val="000000"/>
                </a:solidFill>
                <a:effectLst/>
                <a:latin typeface="Roboto Mono"/>
              </a:rPr>
              <a:t>.</a:t>
            </a:r>
            <a:r>
              <a:rPr lang="en-GB" sz="1800" b="0" i="0" dirty="0">
                <a:solidFill>
                  <a:srgbClr val="000088"/>
                </a:solidFill>
                <a:effectLst/>
                <a:latin typeface="Roboto Mono"/>
              </a:rPr>
              <a:t>&lt;/ng-template&gt;</a:t>
            </a:r>
            <a:endParaRPr lang="en-GB" sz="1800" dirty="0"/>
          </a:p>
        </p:txBody>
      </p:sp>
    </p:spTree>
    <p:extLst>
      <p:ext uri="{BB962C8B-B14F-4D97-AF65-F5344CB8AC3E}">
        <p14:creationId xmlns:p14="http://schemas.microsoft.com/office/powerpoint/2010/main" val="42177585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ngSwitch</a:t>
            </a:r>
            <a:r>
              <a:rPr lang="es-ES" sz="4000" dirty="0">
                <a:solidFill>
                  <a:srgbClr val="FFFFFF"/>
                </a:solidFill>
              </a:rPr>
              <a:t> / *</a:t>
            </a:r>
            <a:r>
              <a:rPr lang="es-ES" sz="4000" dirty="0" err="1">
                <a:solidFill>
                  <a:srgbClr val="FFFFFF"/>
                </a:solidFill>
              </a:rPr>
              <a:t>ngSwitchCase</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6"/>
            <a:ext cx="9724031" cy="3963333"/>
          </a:xfrm>
        </p:spPr>
        <p:txBody>
          <a:bodyPr anchor="ctr">
            <a:normAutofit fontScale="92500" lnSpcReduction="10000"/>
          </a:bodyPr>
          <a:lstStyle/>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ngFor</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"let person of aUsuarios"</a:t>
            </a:r>
            <a:endParaRPr lang="bin-NG" sz="1800" dirty="0">
              <a:effectLst/>
              <a:latin typeface="Consolas" panose="020B0609020204030204" pitchFamily="49" charset="0"/>
            </a:endParaRPr>
          </a:p>
          <a:p>
            <a:pPr marL="114300" marR="0" indent="0">
              <a:spcBef>
                <a:spcPts val="0"/>
              </a:spcBef>
              <a:spcAft>
                <a:spcPts val="0"/>
              </a:spcAft>
              <a:buNone/>
            </a:pPr>
            <a:r>
              <a:rPr lang="bin-NG" sz="1800" dirty="0">
                <a:solidFill>
                  <a:srgbClr val="979797"/>
                </a:solidFill>
                <a:effectLst/>
                <a:latin typeface="Consolas" panose="020B0609020204030204" pitchFamily="49" charset="0"/>
              </a:rPr>
              <a:t>[</a:t>
            </a:r>
            <a:r>
              <a:rPr lang="bin-NG" sz="1800" dirty="0">
                <a:solidFill>
                  <a:srgbClr val="72A1BA"/>
                </a:solidFill>
                <a:effectLst/>
                <a:latin typeface="Consolas" panose="020B0609020204030204" pitchFamily="49" charset="0"/>
              </a:rPr>
              <a:t>ngSwitch</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"person.country"</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114300" marR="0" indent="0">
              <a:spcBef>
                <a:spcPts val="0"/>
              </a:spcBef>
              <a:spcAft>
                <a:spcPts val="0"/>
              </a:spcAft>
              <a:buNone/>
            </a:pPr>
            <a:r>
              <a:rPr lang="bin-NG" sz="1800" dirty="0">
                <a:solidFill>
                  <a:srgbClr val="808080"/>
                </a:solidFill>
                <a:effectLst/>
                <a:latin typeface="Consolas" panose="020B0609020204030204" pitchFamily="49" charset="0"/>
              </a:rPr>
              <a:t>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"'UK'"</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"text-success"</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"'USA'"</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"text-primary"</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"'SP'"</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"text-danger"</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ngSwitchDefault </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"text-warning"</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571500" lvl="1" indent="0">
              <a:spcBef>
                <a:spcPts val="0"/>
              </a:spcBef>
              <a:buNone/>
            </a:pPr>
            <a:endParaRPr lang="bin-NG" sz="1800" dirty="0">
              <a:effectLst/>
              <a:latin typeface="Consolas" panose="020B0609020204030204" pitchFamily="49" charset="0"/>
            </a:endParaRPr>
          </a:p>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a:t>
            </a:r>
            <a:endParaRPr lang="bin-NG" sz="1800" dirty="0">
              <a:effectLst/>
              <a:latin typeface="Consolas" panose="020B0609020204030204" pitchFamily="49" charset="0"/>
            </a:endParaRPr>
          </a:p>
        </p:txBody>
      </p:sp>
    </p:spTree>
    <p:extLst>
      <p:ext uri="{BB962C8B-B14F-4D97-AF65-F5344CB8AC3E}">
        <p14:creationId xmlns:p14="http://schemas.microsoft.com/office/powerpoint/2010/main" val="2660574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D08ED0-22FE-48E3-B7FC-61082378C34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Estilos y clases</a:t>
            </a:r>
          </a:p>
        </p:txBody>
      </p:sp>
      <p:sp>
        <p:nvSpPr>
          <p:cNvPr id="4" name="Marcador de contenido 3">
            <a:extLst>
              <a:ext uri="{FF2B5EF4-FFF2-40B4-BE49-F238E27FC236}">
                <a16:creationId xmlns:a16="http://schemas.microsoft.com/office/drawing/2014/main" id="{8C2FA45D-6EC7-44F2-965C-AA238DAAFFAD}"/>
              </a:ext>
            </a:extLst>
          </p:cNvPr>
          <p:cNvSpPr>
            <a:spLocks noGrp="1"/>
          </p:cNvSpPr>
          <p:nvPr>
            <p:ph sz="half" idx="1"/>
          </p:nvPr>
        </p:nvSpPr>
        <p:spPr>
          <a:xfrm>
            <a:off x="4547698" y="1608667"/>
            <a:ext cx="3421958" cy="4501127"/>
          </a:xfrm>
        </p:spPr>
        <p:txBody>
          <a:bodyPr>
            <a:normAutofit/>
          </a:bodyPr>
          <a:lstStyle/>
          <a:p>
            <a:r>
              <a:rPr lang="es-ES" sz="2000" dirty="0"/>
              <a:t>[</a:t>
            </a:r>
            <a:r>
              <a:rPr lang="es-ES" sz="2000" dirty="0" err="1"/>
              <a:t>style.nombre</a:t>
            </a:r>
            <a:r>
              <a:rPr lang="es-ES" sz="2000" dirty="0"/>
              <a:t>]=‘</a:t>
            </a:r>
            <a:r>
              <a:rPr lang="es-ES" sz="2000" dirty="0" err="1"/>
              <a:t>string</a:t>
            </a:r>
            <a:r>
              <a:rPr lang="es-ES" sz="2000" dirty="0"/>
              <a:t>’ </a:t>
            </a:r>
          </a:p>
          <a:p>
            <a:r>
              <a:rPr lang="es-ES" sz="2000" dirty="0"/>
              <a:t>[</a:t>
            </a:r>
            <a:r>
              <a:rPr lang="es-ES" sz="2000" dirty="0" err="1"/>
              <a:t>style.nombre.unidad</a:t>
            </a:r>
            <a:r>
              <a:rPr lang="es-ES" sz="2000" dirty="0"/>
              <a:t>] =‘</a:t>
            </a:r>
            <a:r>
              <a:rPr lang="es-ES" sz="2000" dirty="0" err="1"/>
              <a:t>string</a:t>
            </a:r>
            <a:r>
              <a:rPr lang="es-ES" sz="2000" dirty="0"/>
              <a:t>’</a:t>
            </a:r>
          </a:p>
          <a:p>
            <a:r>
              <a:rPr lang="es-ES" sz="2000" dirty="0"/>
              <a:t>[</a:t>
            </a:r>
            <a:r>
              <a:rPr lang="es-ES" sz="2000" dirty="0" err="1"/>
              <a:t>ngStyle</a:t>
            </a:r>
            <a:r>
              <a:rPr lang="es-ES" sz="2000" dirty="0"/>
              <a:t>]=‘</a:t>
            </a:r>
            <a:r>
              <a:rPr lang="es-ES" sz="2000" dirty="0" err="1"/>
              <a:t>object</a:t>
            </a:r>
            <a:r>
              <a:rPr lang="es-ES" sz="2000" dirty="0"/>
              <a:t>’ </a:t>
            </a:r>
          </a:p>
          <a:p>
            <a:endParaRPr lang="es-ES" sz="2000" dirty="0"/>
          </a:p>
        </p:txBody>
      </p:sp>
      <p:sp>
        <p:nvSpPr>
          <p:cNvPr id="5" name="Marcador de contenido 4">
            <a:extLst>
              <a:ext uri="{FF2B5EF4-FFF2-40B4-BE49-F238E27FC236}">
                <a16:creationId xmlns:a16="http://schemas.microsoft.com/office/drawing/2014/main" id="{58D34D3D-19EF-4BAF-A3D7-BD817E63900A}"/>
              </a:ext>
            </a:extLst>
          </p:cNvPr>
          <p:cNvSpPr>
            <a:spLocks noGrp="1"/>
          </p:cNvSpPr>
          <p:nvPr>
            <p:ph sz="half" idx="2"/>
          </p:nvPr>
        </p:nvSpPr>
        <p:spPr>
          <a:xfrm>
            <a:off x="8289696" y="1608667"/>
            <a:ext cx="3421957" cy="4501127"/>
          </a:xfrm>
        </p:spPr>
        <p:txBody>
          <a:bodyPr>
            <a:normAutofit/>
          </a:bodyPr>
          <a:lstStyle/>
          <a:p>
            <a:r>
              <a:rPr lang="es-ES" sz="2000"/>
              <a:t>[class] = ‘string’</a:t>
            </a:r>
          </a:p>
          <a:p>
            <a:r>
              <a:rPr lang="es-ES" sz="2000"/>
              <a:t>[class.nombre] = ‘boolean’</a:t>
            </a:r>
          </a:p>
          <a:p>
            <a:r>
              <a:rPr lang="es-ES" sz="2000"/>
              <a:t>[ngClass] = ‘array’</a:t>
            </a:r>
          </a:p>
          <a:p>
            <a:r>
              <a:rPr lang="es-ES" sz="2000"/>
              <a:t>[ngClass] = ‘object’</a:t>
            </a:r>
          </a:p>
        </p:txBody>
      </p:sp>
    </p:spTree>
    <p:extLst>
      <p:ext uri="{BB962C8B-B14F-4D97-AF65-F5344CB8AC3E}">
        <p14:creationId xmlns:p14="http://schemas.microsoft.com/office/powerpoint/2010/main" val="2112279645"/>
      </p:ext>
    </p:extLst>
  </p:cSld>
  <p:clrMapOvr>
    <a:overrideClrMapping bg1="dk1" tx1="lt1" bg2="dk2" tx2="lt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Lista de tareas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000" dirty="0" err="1"/>
              <a:t>Items</a:t>
            </a:r>
            <a:r>
              <a:rPr lang="es-ES" sz="2000" dirty="0"/>
              <a:t> de la lista - Lista</a:t>
            </a:r>
          </a:p>
          <a:p>
            <a:pPr lvl="1" indent="-228600">
              <a:buFont typeface="Arial" panose="020B0604020202020204" pitchFamily="34" charset="0"/>
              <a:buChar char="•"/>
            </a:pPr>
            <a:r>
              <a:rPr lang="es-ES" sz="1800" dirty="0" err="1"/>
              <a:t>NgFor</a:t>
            </a:r>
            <a:r>
              <a:rPr lang="es-ES" sz="1800" dirty="0"/>
              <a:t>: Iteración para </a:t>
            </a:r>
            <a:r>
              <a:rPr lang="es-ES" sz="1800" dirty="0" err="1"/>
              <a:t>mostra</a:t>
            </a:r>
            <a:r>
              <a:rPr lang="es-ES" sz="1800" dirty="0"/>
              <a:t> datos</a:t>
            </a:r>
          </a:p>
          <a:p>
            <a:pPr indent="-228600">
              <a:buFont typeface="Arial" panose="020B0604020202020204" pitchFamily="34" charset="0"/>
              <a:buChar char="•"/>
            </a:pPr>
            <a:r>
              <a:rPr lang="es-ES" sz="2000" dirty="0"/>
              <a:t>Presentación de la lista sólo cuando hay tareas</a:t>
            </a:r>
          </a:p>
          <a:p>
            <a:pPr lvl="1" indent="-228600">
              <a:buFont typeface="Arial" panose="020B0604020202020204" pitchFamily="34" charset="0"/>
              <a:buChar char="•"/>
            </a:pPr>
            <a:r>
              <a:rPr lang="es-ES" sz="1800" dirty="0" err="1"/>
              <a:t>NgIf</a:t>
            </a:r>
            <a:r>
              <a:rPr lang="es-ES" sz="1800" dirty="0"/>
              <a:t>: presentación condicional de los datos</a:t>
            </a:r>
          </a:p>
          <a:p>
            <a:pPr indent="-228600">
              <a:buFont typeface="Arial" panose="020B0604020202020204" pitchFamily="34" charset="0"/>
              <a:buChar char="•"/>
            </a:pPr>
            <a:r>
              <a:rPr lang="es-ES" sz="2000" dirty="0"/>
              <a:t>Mensaje alternativo cuando no hay tareas</a:t>
            </a:r>
          </a:p>
          <a:p>
            <a:pPr lvl="1" indent="-228600">
              <a:buFont typeface="Arial" panose="020B0604020202020204" pitchFamily="34" charset="0"/>
              <a:buChar char="•"/>
            </a:pPr>
            <a:r>
              <a:rPr lang="es-ES" sz="1800" dirty="0" err="1"/>
              <a:t>NgIf-else</a:t>
            </a:r>
            <a:r>
              <a:rPr lang="es-ES" sz="1800" dirty="0"/>
              <a:t>: ng-</a:t>
            </a:r>
            <a:r>
              <a:rPr lang="es-ES" sz="1800" dirty="0" err="1"/>
              <a:t>template</a:t>
            </a:r>
            <a:r>
              <a:rPr lang="es-ES" sz="1800" dirty="0"/>
              <a:t> alternativo a la condición</a:t>
            </a:r>
          </a:p>
          <a:p>
            <a:pPr indent="-228600">
              <a:buFont typeface="Arial" panose="020B0604020202020204" pitchFamily="34" charset="0"/>
              <a:buChar char="•"/>
            </a:pPr>
            <a:r>
              <a:rPr lang="es-ES" sz="2000" dirty="0"/>
              <a:t>Aspecto variable de forma condicional</a:t>
            </a:r>
          </a:p>
          <a:p>
            <a:pPr lvl="1" indent="-228600">
              <a:buFont typeface="Arial" panose="020B0604020202020204" pitchFamily="34" charset="0"/>
              <a:buChar char="•"/>
            </a:pPr>
            <a:r>
              <a:rPr lang="es-ES" sz="1800" dirty="0" err="1"/>
              <a:t>NgClass</a:t>
            </a:r>
            <a:r>
              <a:rPr lang="es-ES" sz="1800" dirty="0"/>
              <a:t>: aplicación de clases CSS de forma condicional</a:t>
            </a:r>
          </a:p>
          <a:p>
            <a:pPr indent="-228600">
              <a:buFont typeface="Arial" panose="020B0604020202020204" pitchFamily="34" charset="0"/>
              <a:buChar char="•"/>
            </a:pPr>
            <a:r>
              <a:rPr lang="es-ES" sz="2000" dirty="0"/>
              <a:t>Nueva funcionalidad: borrar tareas</a:t>
            </a:r>
          </a:p>
          <a:p>
            <a:pPr lvl="1" indent="-228600">
              <a:buFont typeface="Arial" panose="020B0604020202020204" pitchFamily="34" charset="0"/>
              <a:buChar char="•"/>
            </a:pPr>
            <a:r>
              <a:rPr lang="es-ES" sz="1800" dirty="0"/>
              <a:t>Evento para borrar asociado a la iteración</a:t>
            </a:r>
          </a:p>
          <a:p>
            <a:pPr indent="-228600">
              <a:buFont typeface="Arial" panose="020B0604020202020204" pitchFamily="34" charset="0"/>
              <a:buChar char="•"/>
            </a:pPr>
            <a:r>
              <a:rPr lang="es-ES" sz="2000" dirty="0"/>
              <a:t>Persistencia local: </a:t>
            </a:r>
            <a:r>
              <a:rPr lang="es-ES" sz="2000" dirty="0" err="1"/>
              <a:t>localStorage</a:t>
            </a: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9736579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9EBF13D5-64BB-423E-9E4C-F3911447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0">
            <a:extLst>
              <a:ext uri="{FF2B5EF4-FFF2-40B4-BE49-F238E27FC236}">
                <a16:creationId xmlns:a16="http://schemas.microsoft.com/office/drawing/2014/main" id="{FEBC7BED-6AA7-4C43-BEE8-A3CB5F8C1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1C89947A-0D9D-4559-A1F6-5F6CD1970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E0255540-1F77-4262-B834-1ED14250F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14">
            <a:extLst>
              <a:ext uri="{FF2B5EF4-FFF2-40B4-BE49-F238E27FC236}">
                <a16:creationId xmlns:a16="http://schemas.microsoft.com/office/drawing/2014/main" id="{BA19DEE5-2EE5-445A-B461-7D2879B052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FCA5807F-F210-4970-A34F-3573405B4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E9A8BB80-30A6-41EC-BE13-1B088DC3E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ítulo 2">
            <a:extLst>
              <a:ext uri="{FF2B5EF4-FFF2-40B4-BE49-F238E27FC236}">
                <a16:creationId xmlns:a16="http://schemas.microsoft.com/office/drawing/2014/main" id="{7AD77F10-33E5-4F0D-BE19-2EF90A4009E9}"/>
              </a:ext>
            </a:extLst>
          </p:cNvPr>
          <p:cNvSpPr>
            <a:spLocks noGrp="1"/>
          </p:cNvSpPr>
          <p:nvPr>
            <p:ph type="title"/>
          </p:nvPr>
        </p:nvSpPr>
        <p:spPr>
          <a:xfrm>
            <a:off x="1014984" y="908263"/>
            <a:ext cx="10158984" cy="2274996"/>
          </a:xfrm>
        </p:spPr>
        <p:txBody>
          <a:bodyPr anchor="b">
            <a:normAutofit/>
          </a:bodyPr>
          <a:lstStyle/>
          <a:p>
            <a:r>
              <a:rPr lang="es-ES" sz="4800">
                <a:solidFill>
                  <a:schemeClr val="bg1"/>
                </a:solidFill>
              </a:rPr>
              <a:t>Directivas propias</a:t>
            </a:r>
          </a:p>
        </p:txBody>
      </p:sp>
      <p:sp>
        <p:nvSpPr>
          <p:cNvPr id="4" name="Marcador de contenido 3">
            <a:extLst>
              <a:ext uri="{FF2B5EF4-FFF2-40B4-BE49-F238E27FC236}">
                <a16:creationId xmlns:a16="http://schemas.microsoft.com/office/drawing/2014/main" id="{EDA8F2E2-CFEF-49E7-AF8D-F38234C8BE30}"/>
              </a:ext>
            </a:extLst>
          </p:cNvPr>
          <p:cNvSpPr>
            <a:spLocks noGrp="1"/>
          </p:cNvSpPr>
          <p:nvPr>
            <p:ph idx="1"/>
          </p:nvPr>
        </p:nvSpPr>
        <p:spPr>
          <a:xfrm>
            <a:off x="1014984" y="3452971"/>
            <a:ext cx="10158984" cy="2596896"/>
          </a:xfrm>
        </p:spPr>
        <p:txBody>
          <a:bodyPr anchor="t">
            <a:normAutofit/>
          </a:bodyPr>
          <a:lstStyle/>
          <a:p>
            <a:r>
              <a:rPr lang="es-ES" sz="1700" dirty="0">
                <a:solidFill>
                  <a:schemeClr val="bg1"/>
                </a:solidFill>
              </a:rPr>
              <a:t>Clase decorada como @directive</a:t>
            </a:r>
          </a:p>
          <a:p>
            <a:pPr lvl="1"/>
            <a:r>
              <a:rPr lang="es-ES" sz="1700" dirty="0">
                <a:solidFill>
                  <a:schemeClr val="bg1"/>
                </a:solidFill>
              </a:rPr>
              <a:t>El </a:t>
            </a:r>
            <a:r>
              <a:rPr lang="es-ES" sz="1700" dirty="0" err="1">
                <a:solidFill>
                  <a:schemeClr val="bg1"/>
                </a:solidFill>
              </a:rPr>
              <a:t>metadata</a:t>
            </a:r>
            <a:r>
              <a:rPr lang="es-ES" sz="1700" dirty="0">
                <a:solidFill>
                  <a:schemeClr val="bg1"/>
                </a:solidFill>
              </a:rPr>
              <a:t> selector con el formato de un atributo (HTML/CSS selector de atributo):</a:t>
            </a:r>
            <a:br>
              <a:rPr lang="es-ES" sz="1700" dirty="0">
                <a:solidFill>
                  <a:schemeClr val="bg1"/>
                </a:solidFill>
              </a:rPr>
            </a:br>
            <a:r>
              <a:rPr lang="bin-NG" sz="1700" dirty="0">
                <a:solidFill>
                  <a:schemeClr val="bg1"/>
                </a:solidFill>
                <a:effectLst/>
                <a:latin typeface="Consolas" panose="020B0609020204030204" pitchFamily="49" charset="0"/>
              </a:rPr>
              <a:t>selector: '[appPrueba]’</a:t>
            </a:r>
            <a:r>
              <a:rPr lang="es-ES" sz="1700" dirty="0">
                <a:solidFill>
                  <a:schemeClr val="bg1"/>
                </a:solidFill>
              </a:rPr>
              <a:t> </a:t>
            </a:r>
          </a:p>
          <a:p>
            <a:pPr lvl="1"/>
            <a:r>
              <a:rPr lang="es-ES" sz="1700" dirty="0">
                <a:solidFill>
                  <a:schemeClr val="bg1"/>
                </a:solidFill>
              </a:rPr>
              <a:t>El constructor recibe como parámetro el objeto </a:t>
            </a:r>
            <a:r>
              <a:rPr lang="es-ES" sz="1700" dirty="0" err="1">
                <a:solidFill>
                  <a:schemeClr val="bg1"/>
                </a:solidFill>
              </a:rPr>
              <a:t>EleementRef</a:t>
            </a:r>
            <a:r>
              <a:rPr lang="es-ES" sz="1700" dirty="0">
                <a:solidFill>
                  <a:schemeClr val="bg1"/>
                </a:solidFill>
              </a:rPr>
              <a:t> correspondiente al elemento al que se aplica la directiva</a:t>
            </a:r>
          </a:p>
          <a:p>
            <a:pPr lvl="1"/>
            <a:r>
              <a:rPr lang="es-ES" sz="1700" dirty="0">
                <a:solidFill>
                  <a:schemeClr val="bg1"/>
                </a:solidFill>
              </a:rPr>
              <a:t>@Input() aplicado a una propiedad </a:t>
            </a:r>
            <a:r>
              <a:rPr lang="es-ES" sz="1700" dirty="0" err="1">
                <a:solidFill>
                  <a:schemeClr val="bg1"/>
                </a:solidFill>
              </a:rPr>
              <a:t>conel</a:t>
            </a:r>
            <a:r>
              <a:rPr lang="es-ES" sz="1700" dirty="0">
                <a:solidFill>
                  <a:schemeClr val="bg1"/>
                </a:solidFill>
              </a:rPr>
              <a:t> mismo nombre de la directiva, permite recibir parámetros</a:t>
            </a:r>
          </a:p>
          <a:p>
            <a:pPr lvl="1"/>
            <a:r>
              <a:rPr lang="es-ES" sz="1700" dirty="0">
                <a:solidFill>
                  <a:schemeClr val="bg1"/>
                </a:solidFill>
              </a:rPr>
              <a:t>@HostListener (&lt;nombre de evento&gt;) permite responder a eventos</a:t>
            </a:r>
          </a:p>
          <a:p>
            <a:pPr lvl="1"/>
            <a:r>
              <a:rPr lang="es-ES" sz="1700" dirty="0">
                <a:solidFill>
                  <a:schemeClr val="bg1"/>
                </a:solidFill>
              </a:rPr>
              <a:t>@HostBinding permite recoger atributos de elemento (e.g. </a:t>
            </a:r>
            <a:r>
              <a:rPr lang="es-ES" sz="1700" dirty="0" err="1">
                <a:solidFill>
                  <a:schemeClr val="bg1"/>
                </a:solidFill>
              </a:rPr>
              <a:t>class</a:t>
            </a:r>
            <a:r>
              <a:rPr lang="es-ES" sz="1700" dirty="0">
                <a:solidFill>
                  <a:schemeClr val="bg1"/>
                </a:solidFill>
              </a:rPr>
              <a:t>) y vincularlos a variables de la directiva</a:t>
            </a:r>
          </a:p>
          <a:p>
            <a:pPr lvl="1"/>
            <a:endParaRPr lang="es-ES" sz="1700" dirty="0">
              <a:solidFill>
                <a:schemeClr val="bg1"/>
              </a:solidFill>
            </a:endParaRPr>
          </a:p>
        </p:txBody>
      </p:sp>
    </p:spTree>
    <p:extLst>
      <p:ext uri="{BB962C8B-B14F-4D97-AF65-F5344CB8AC3E}">
        <p14:creationId xmlns:p14="http://schemas.microsoft.com/office/powerpoint/2010/main" val="2408610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1374014"/>
          </a:xfrm>
          <a:prstGeom prst="rect">
            <a:avLst/>
          </a:prstGeom>
        </p:spPr>
        <p:txBody>
          <a:bodyPr spcFirstLastPara="1" vert="horz" wrap="square" lIns="68567" tIns="68567" rIns="68567" bIns="68567" rtlCol="0" anchor="ctr" anchorCtr="0">
            <a:noAutofit/>
          </a:bodyPr>
          <a:lstStyle/>
          <a:p>
            <a:r>
              <a:rPr lang="es" dirty="0"/>
              <a:t>Ejemplo. Directiva favoritos</a:t>
            </a:r>
            <a:endParaRPr dirty="0"/>
          </a:p>
        </p:txBody>
      </p:sp>
      <p:sp>
        <p:nvSpPr>
          <p:cNvPr id="5" name="CuadroTexto 4">
            <a:extLst>
              <a:ext uri="{FF2B5EF4-FFF2-40B4-BE49-F238E27FC236}">
                <a16:creationId xmlns:a16="http://schemas.microsoft.com/office/drawing/2014/main" id="{84252BD6-F646-4BEE-A8EE-D83962D7080C}"/>
              </a:ext>
            </a:extLst>
          </p:cNvPr>
          <p:cNvSpPr txBox="1"/>
          <p:nvPr/>
        </p:nvSpPr>
        <p:spPr>
          <a:xfrm>
            <a:off x="1268325" y="1541148"/>
            <a:ext cx="7073091" cy="4647426"/>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dirty="0" err="1">
                <a:solidFill>
                  <a:srgbClr val="CE9178"/>
                </a:solidFill>
                <a:latin typeface="Consolas" panose="020B0609020204030204" pitchFamily="49" charset="0"/>
              </a:rPr>
              <a:t>app</a:t>
            </a:r>
            <a:r>
              <a:rPr lang="es-ES" sz="1600" b="0" dirty="0" err="1">
                <a:solidFill>
                  <a:srgbClr val="CE9178"/>
                </a:solidFill>
                <a:effectLst/>
                <a:latin typeface="Consolas" panose="020B0609020204030204" pitchFamily="49" charset="0"/>
              </a:rPr>
              <a:t>Favorite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FavoriteDirective</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@HostBinding(</a:t>
            </a:r>
            <a:r>
              <a:rPr lang="es-ES" sz="1600" b="0" dirty="0">
                <a:solidFill>
                  <a:srgbClr val="CE9178"/>
                </a:solidFill>
                <a:effectLst/>
                <a:latin typeface="Consolas" panose="020B0609020204030204" pitchFamily="49" charset="0"/>
              </a:rPr>
              <a:t>'class.is-favorite'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a:solidFill>
                  <a:srgbClr val="569CD6"/>
                </a:solidFill>
                <a:effectLst/>
                <a:latin typeface="Consolas" panose="020B0609020204030204" pitchFamily="49" charset="0"/>
              </a:rPr>
              <a:t>set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alcFavorite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onCLick</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true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
        <p:nvSpPr>
          <p:cNvPr id="1028" name="Google Shape;1028;p121"/>
          <p:cNvSpPr txBox="1"/>
          <p:nvPr/>
        </p:nvSpPr>
        <p:spPr>
          <a:xfrm>
            <a:off x="6740098" y="4485861"/>
            <a:ext cx="4183577" cy="1223072"/>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ES" dirty="0">
                <a:solidFill>
                  <a:srgbClr val="FFFFFF"/>
                </a:solidFill>
                <a:latin typeface="Helvetica Neue Light"/>
                <a:ea typeface="Helvetica Neue Light"/>
                <a:cs typeface="Helvetica Neue Light"/>
                <a:sym typeface="Helvetica Neue Light"/>
              </a:rPr>
              <a:t>Aplica o no la clases </a:t>
            </a:r>
            <a:r>
              <a:rPr lang="es-ES" dirty="0" err="1">
                <a:solidFill>
                  <a:srgbClr val="FFFFFF"/>
                </a:solidFill>
                <a:latin typeface="Helvetica Neue Light"/>
                <a:ea typeface="Helvetica Neue Light"/>
                <a:cs typeface="Helvetica Neue Light"/>
                <a:sym typeface="Helvetica Neue Light"/>
              </a:rPr>
              <a:t>css</a:t>
            </a:r>
            <a:r>
              <a:rPr lang="es-ES" dirty="0">
                <a:solidFill>
                  <a:srgbClr val="FFFFFF"/>
                </a:solidFill>
                <a:latin typeface="Helvetica Neue Light"/>
                <a:ea typeface="Helvetica Neue Light"/>
                <a:cs typeface="Helvetica Neue Light"/>
                <a:sym typeface="Helvetica Neue Light"/>
              </a:rPr>
              <a:t> </a:t>
            </a:r>
            <a:r>
              <a:rPr lang="es-ES" dirty="0" err="1">
                <a:solidFill>
                  <a:srgbClr val="FFFFFF"/>
                </a:solidFill>
                <a:latin typeface="Helvetica Neue Light"/>
                <a:ea typeface="Helvetica Neue Light"/>
                <a:cs typeface="Helvetica Neue Light"/>
                <a:sym typeface="Helvetica Neue Light"/>
              </a:rPr>
              <a:t>is-favorite</a:t>
            </a:r>
            <a:r>
              <a:rPr lang="es-ES" dirty="0">
                <a:solidFill>
                  <a:srgbClr val="FFFFFF"/>
                </a:solidFill>
                <a:latin typeface="Helvetica Neue Light"/>
                <a:ea typeface="Helvetica Neue Light"/>
                <a:cs typeface="Helvetica Neue Light"/>
                <a:sym typeface="Helvetica Neue Light"/>
              </a:rPr>
              <a:t> en función de una variable interna que se modifica al hacer </a:t>
            </a:r>
            <a:r>
              <a:rPr lang="es-ES" dirty="0" err="1">
                <a:solidFill>
                  <a:srgbClr val="FFFFFF"/>
                </a:solidFill>
                <a:latin typeface="Helvetica Neue Light"/>
                <a:ea typeface="Helvetica Neue Light"/>
                <a:cs typeface="Helvetica Neue Light"/>
                <a:sym typeface="Helvetica Neue Light"/>
              </a:rPr>
              <a:t>click</a:t>
            </a:r>
            <a:r>
              <a:rPr lang="es-ES" dirty="0">
                <a:solidFill>
                  <a:srgbClr val="FFFFFF"/>
                </a:solidFill>
                <a:latin typeface="Helvetica Neue Light"/>
                <a:ea typeface="Helvetica Neue Light"/>
                <a:cs typeface="Helvetica Neue Light"/>
                <a:sym typeface="Helvetica Neue Light"/>
              </a:rPr>
              <a:t> sobre el </a:t>
            </a:r>
            <a:r>
              <a:rPr lang="es-ES" dirty="0" err="1">
                <a:solidFill>
                  <a:srgbClr val="FFFFFF"/>
                </a:solidFill>
                <a:latin typeface="Helvetica Neue Light"/>
                <a:ea typeface="Helvetica Neue Light"/>
                <a:cs typeface="Helvetica Neue Light"/>
                <a:sym typeface="Helvetica Neue Light"/>
              </a:rPr>
              <a:t>elemnto</a:t>
            </a:r>
            <a:endParaRPr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90" name="Freeform: Shape 8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3"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5"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7"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8" name="Freeform: Shape 9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03" name="Google Shape;203;p25"/>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CLI 6</a:t>
            </a:r>
          </a:p>
        </p:txBody>
      </p:sp>
      <p:sp>
        <p:nvSpPr>
          <p:cNvPr id="204" name="Google Shape;204;p25"/>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angular.json</a:t>
            </a:r>
            <a:r>
              <a:rPr lang="en-US" sz="1700">
                <a:solidFill>
                  <a:schemeClr val="bg1"/>
                </a:solidFill>
                <a:latin typeface="+mn-lt"/>
                <a:ea typeface="+mn-ea"/>
                <a:cs typeface="+mn-cs"/>
              </a:rPr>
              <a:t>  -&gt; nuevo fichero de configuración de estructura algo diferente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schernrnatics</a:t>
            </a:r>
            <a:r>
              <a:rPr lang="en-US" sz="1700">
                <a:solidFill>
                  <a:schemeClr val="bg1"/>
                </a:solidFill>
                <a:latin typeface="+mn-lt"/>
                <a:ea typeface="+mn-ea"/>
                <a:cs typeface="+mn-cs"/>
              </a:rPr>
              <a:t> -&gt; API abierto para generar esquemas válidos para ng generate (e.g. ngrx ya los usa)</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add</a:t>
            </a:r>
            <a:r>
              <a:rPr lang="en-US" sz="1700">
                <a:solidFill>
                  <a:schemeClr val="bg1"/>
                </a:solidFill>
                <a:latin typeface="+mn-lt"/>
                <a:ea typeface="+mn-ea"/>
                <a:cs typeface="+mn-cs"/>
              </a:rPr>
              <a:t> -&gt; agrega funcionalidad a una aplicación creada previamente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update</a:t>
            </a:r>
            <a:r>
              <a:rPr lang="en-US" sz="1700">
                <a:solidFill>
                  <a:schemeClr val="bg1"/>
                </a:solidFill>
                <a:latin typeface="+mn-lt"/>
                <a:ea typeface="+mn-ea"/>
                <a:cs typeface="+mn-cs"/>
              </a:rPr>
              <a:t> -&gt; capaz de actualizar, al menos desde la 1.7 del CLI (Angular 5)</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service-worker</a:t>
            </a:r>
            <a:r>
              <a:rPr lang="en-US" sz="1700">
                <a:solidFill>
                  <a:schemeClr val="bg1"/>
                </a:solidFill>
                <a:latin typeface="+mn-lt"/>
                <a:ea typeface="+mn-ea"/>
                <a:cs typeface="+mn-cs"/>
              </a:rPr>
              <a:t> -&gt; mejoras de generación y funcionamiento</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Directiva comentar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72095"/>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s-ES" sz="2000" dirty="0"/>
              <a:t>Creamos una directiva que permita comentar un elemento con un atributo ‘</a:t>
            </a:r>
            <a:r>
              <a:rPr lang="es-ES" sz="2000" dirty="0" err="1"/>
              <a:t>title</a:t>
            </a:r>
            <a:r>
              <a:rPr lang="es-ES" sz="2000" dirty="0"/>
              <a:t>’</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9" name="CuadroTexto 8">
            <a:extLst>
              <a:ext uri="{FF2B5EF4-FFF2-40B4-BE49-F238E27FC236}">
                <a16:creationId xmlns:a16="http://schemas.microsoft.com/office/drawing/2014/main" id="{BDDA1E25-E4DA-4DCD-8FD2-E61BC96CC3BE}"/>
              </a:ext>
            </a:extLst>
          </p:cNvPr>
          <p:cNvSpPr txBox="1"/>
          <p:nvPr/>
        </p:nvSpPr>
        <p:spPr>
          <a:xfrm>
            <a:off x="4956314" y="1497764"/>
            <a:ext cx="6096000" cy="4555093"/>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appComentar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ComentarDirective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OnInit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private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eTarget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ElementRef</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ngOnInit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anular()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'Directiva anulada'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625920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Operadores a nivel de las plantillas que actúan como filtros de salida, tomando un valor y devolviendo una nueva representación de él </a:t>
            </a:r>
          </a:p>
          <a:p>
            <a:r>
              <a:rPr lang="es-ES" sz="2000" dirty="0"/>
              <a:t>Dan formato a las expresiones</a:t>
            </a:r>
          </a:p>
          <a:p>
            <a:r>
              <a:rPr lang="es-ES" sz="2000" dirty="0"/>
              <a:t>Internamente invocan una función de transformación</a:t>
            </a:r>
          </a:p>
          <a:p>
            <a:endParaRPr lang="es-ES" sz="2000" dirty="0"/>
          </a:p>
          <a:p>
            <a:r>
              <a:rPr lang="es-ES" sz="2000" dirty="0"/>
              <a:t>Internacionalización. </a:t>
            </a:r>
          </a:p>
          <a:p>
            <a:pPr lvl="1"/>
            <a:r>
              <a:rPr lang="es-ES" sz="1600" dirty="0"/>
              <a:t>Algunos de los pipes soportan valores dependiendo de la localización (‘</a:t>
            </a:r>
            <a:r>
              <a:rPr lang="es-ES" sz="1600" dirty="0" err="1"/>
              <a:t>locale</a:t>
            </a:r>
            <a:r>
              <a:rPr lang="es-ES" sz="1600" dirty="0"/>
              <a:t>’)</a:t>
            </a:r>
          </a:p>
          <a:p>
            <a:pPr lvl="1"/>
            <a:r>
              <a:rPr lang="es-ES" sz="1600" dirty="0"/>
              <a:t>Algunos pipes están especialmente diseñados en relación con esta funcionalidad</a:t>
            </a:r>
          </a:p>
          <a:p>
            <a:pPr marL="0" indent="0">
              <a:buNone/>
            </a:pPr>
            <a:endParaRPr lang="es-ES" sz="2000" dirty="0"/>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2"/>
        <p:cNvGrpSpPr/>
        <p:nvPr/>
      </p:nvGrpSpPr>
      <p:grpSpPr>
        <a:xfrm>
          <a:off x="0" y="0"/>
          <a:ext cx="0" cy="0"/>
          <a:chOff x="0" y="0"/>
          <a:chExt cx="0" cy="0"/>
        </a:xfrm>
      </p:grpSpPr>
      <p:sp>
        <p:nvSpPr>
          <p:cNvPr id="80" name="Freeform: Shape 79">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Freeform: Shape 81">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034" name="Google Shape;1034;p122"/>
          <p:cNvGraphicFramePr/>
          <p:nvPr>
            <p:extLst>
              <p:ext uri="{D42A27DB-BD31-4B8C-83A1-F6EECF244321}">
                <p14:modId xmlns:p14="http://schemas.microsoft.com/office/powerpoint/2010/main" val="2865911572"/>
              </p:ext>
            </p:extLst>
          </p:nvPr>
        </p:nvGraphicFramePr>
        <p:xfrm>
          <a:off x="718930" y="589929"/>
          <a:ext cx="5221286" cy="4466035"/>
        </p:xfrm>
        <a:graphic>
          <a:graphicData uri="http://schemas.openxmlformats.org/drawingml/2006/table">
            <a:tbl>
              <a:tblPr firstRow="1" bandRow="1">
                <a:tableStyleId>{F5AB1C69-6EDB-4FF4-983F-18BD219EF322}</a:tableStyleId>
              </a:tblPr>
              <a:tblGrid>
                <a:gridCol w="1713445">
                  <a:extLst>
                    <a:ext uri="{9D8B030D-6E8A-4147-A177-3AD203B41FA5}">
                      <a16:colId xmlns:a16="http://schemas.microsoft.com/office/drawing/2014/main" val="20000"/>
                    </a:ext>
                  </a:extLst>
                </a:gridCol>
                <a:gridCol w="1734832">
                  <a:extLst>
                    <a:ext uri="{9D8B030D-6E8A-4147-A177-3AD203B41FA5}">
                      <a16:colId xmlns:a16="http://schemas.microsoft.com/office/drawing/2014/main" val="20001"/>
                    </a:ext>
                  </a:extLst>
                </a:gridCol>
                <a:gridCol w="1773009">
                  <a:extLst>
                    <a:ext uri="{9D8B030D-6E8A-4147-A177-3AD203B41FA5}">
                      <a16:colId xmlns:a16="http://schemas.microsoft.com/office/drawing/2014/main" val="20002"/>
                    </a:ext>
                  </a:extLst>
                </a:gridCol>
              </a:tblGrid>
              <a:tr h="371476">
                <a:tc>
                  <a:txBody>
                    <a:bodyPr/>
                    <a:lstStyle/>
                    <a:p>
                      <a:pPr marL="0" lvl="0" indent="0" algn="l" rtl="0">
                        <a:lnSpc>
                          <a:spcPct val="115000"/>
                        </a:lnSpc>
                        <a:spcBef>
                          <a:spcPts val="0"/>
                        </a:spcBef>
                        <a:spcAft>
                          <a:spcPts val="0"/>
                        </a:spcAft>
                        <a:buNone/>
                      </a:pPr>
                      <a:r>
                        <a:rPr lang="es-ES" sz="1800"/>
                        <a:t>Filter/Pipe</a:t>
                      </a:r>
                      <a:endParaRPr lang="es-ES" sz="1800" i="1"/>
                    </a:p>
                  </a:txBody>
                  <a:tcPr marL="42786" marR="42786" marT="28525" marB="28525"/>
                </a:tc>
                <a:tc>
                  <a:txBody>
                    <a:bodyPr/>
                    <a:lstStyle/>
                    <a:p>
                      <a:pPr marL="0" lvl="0" indent="0" algn="ctr" rtl="0">
                        <a:lnSpc>
                          <a:spcPct val="115000"/>
                        </a:lnSpc>
                        <a:spcBef>
                          <a:spcPts val="0"/>
                        </a:spcBef>
                        <a:spcAft>
                          <a:spcPts val="0"/>
                        </a:spcAft>
                        <a:buNone/>
                      </a:pPr>
                      <a:r>
                        <a:rPr lang="es-ES" sz="1800"/>
                        <a:t>Angular 1.x</a:t>
                      </a:r>
                    </a:p>
                  </a:txBody>
                  <a:tcPr marL="42786" marR="42786" marT="28525" marB="28525"/>
                </a:tc>
                <a:tc>
                  <a:txBody>
                    <a:bodyPr/>
                    <a:lstStyle/>
                    <a:p>
                      <a:pPr marL="0" lvl="0" indent="0" algn="ctr" rtl="0">
                        <a:lnSpc>
                          <a:spcPct val="115000"/>
                        </a:lnSpc>
                        <a:spcBef>
                          <a:spcPts val="0"/>
                        </a:spcBef>
                        <a:spcAft>
                          <a:spcPts val="0"/>
                        </a:spcAft>
                        <a:buNone/>
                      </a:pPr>
                      <a:r>
                        <a:rPr lang="es-ES" sz="1800" dirty="0"/>
                        <a:t>Angular 2+</a:t>
                      </a:r>
                    </a:p>
                  </a:txBody>
                  <a:tcPr marL="42786" marR="42786" marT="28525" marB="28525"/>
                </a:tc>
                <a:extLst>
                  <a:ext uri="{0D108BD9-81ED-4DB2-BD59-A6C34878D82A}">
                    <a16:rowId xmlns:a16="http://schemas.microsoft.com/office/drawing/2014/main" val="10000"/>
                  </a:ext>
                </a:extLst>
              </a:tr>
              <a:tr h="371476">
                <a:tc>
                  <a:txBody>
                    <a:bodyPr/>
                    <a:lstStyle/>
                    <a:p>
                      <a:pPr marL="0" lvl="0" indent="0" algn="l" rtl="0">
                        <a:lnSpc>
                          <a:spcPct val="115000"/>
                        </a:lnSpc>
                        <a:spcBef>
                          <a:spcPts val="0"/>
                        </a:spcBef>
                        <a:spcAft>
                          <a:spcPts val="0"/>
                        </a:spcAft>
                        <a:buNone/>
                      </a:pPr>
                      <a:r>
                        <a:rPr lang="es-ES" sz="1800">
                          <a:solidFill>
                            <a:srgbClr val="C00000"/>
                          </a:solidFill>
                        </a:rPr>
                        <a:t>lowercase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1"/>
                  </a:ext>
                </a:extLst>
              </a:tr>
              <a:tr h="371476">
                <a:tc>
                  <a:txBody>
                    <a:bodyPr/>
                    <a:lstStyle/>
                    <a:p>
                      <a:pPr marL="0" lvl="0" indent="0" algn="l" rtl="0">
                        <a:lnSpc>
                          <a:spcPct val="115000"/>
                        </a:lnSpc>
                        <a:spcBef>
                          <a:spcPts val="0"/>
                        </a:spcBef>
                        <a:spcAft>
                          <a:spcPts val="0"/>
                        </a:spcAft>
                        <a:buNone/>
                      </a:pPr>
                      <a:r>
                        <a:rPr lang="es-ES" sz="1800">
                          <a:solidFill>
                            <a:srgbClr val="C00000"/>
                          </a:solidFill>
                        </a:rPr>
                        <a:t>uppercase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2"/>
                  </a:ext>
                </a:extLst>
              </a:tr>
              <a:tr h="371476">
                <a:tc>
                  <a:txBody>
                    <a:bodyPr/>
                    <a:lstStyle/>
                    <a:p>
                      <a:pPr marL="0" lvl="0" indent="0" algn="l" rtl="0">
                        <a:lnSpc>
                          <a:spcPct val="115000"/>
                        </a:lnSpc>
                        <a:spcBef>
                          <a:spcPts val="0"/>
                        </a:spcBef>
                        <a:spcAft>
                          <a:spcPts val="0"/>
                        </a:spcAft>
                        <a:buNone/>
                      </a:pPr>
                      <a:r>
                        <a:rPr lang="es-ES" sz="1800">
                          <a:solidFill>
                            <a:srgbClr val="C00000"/>
                          </a:solidFill>
                        </a:rPr>
                        <a:t>titlecase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3"/>
                  </a:ext>
                </a:extLst>
              </a:tr>
              <a:tr h="365111">
                <a:tc>
                  <a:txBody>
                    <a:bodyPr/>
                    <a:lstStyle/>
                    <a:p>
                      <a:endParaRPr lang="es-ES" sz="1500"/>
                    </a:p>
                  </a:txBody>
                  <a:tcPr marL="42786" marR="42786" marT="28525" marB="28525"/>
                </a:tc>
                <a:tc>
                  <a:txBody>
                    <a:bodyPr/>
                    <a:lstStyle/>
                    <a:p>
                      <a:endParaRPr lang="es-ES" sz="1500"/>
                    </a:p>
                  </a:txBody>
                  <a:tcPr marL="42786" marR="42786" marT="28525" marB="28525"/>
                </a:tc>
                <a:tc>
                  <a:txBody>
                    <a:bodyPr/>
                    <a:lstStyle/>
                    <a:p>
                      <a:endParaRPr lang="es-ES" sz="1500"/>
                    </a:p>
                  </a:txBody>
                  <a:tcPr marL="42786" marR="42786" marT="28525" marB="28525"/>
                </a:tc>
                <a:extLst>
                  <a:ext uri="{0D108BD9-81ED-4DB2-BD59-A6C34878D82A}">
                    <a16:rowId xmlns:a16="http://schemas.microsoft.com/office/drawing/2014/main" val="10004"/>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slice</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5"/>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json</a:t>
                      </a:r>
                      <a:endParaRPr lang="es-ES" sz="1800" i="1" dirty="0">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6"/>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async</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7"/>
                  </a:ext>
                </a:extLst>
              </a:tr>
              <a:tr h="371476">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10008"/>
                  </a:ext>
                </a:extLst>
              </a:tr>
              <a:tr h="371476">
                <a:tc>
                  <a:txBody>
                    <a:bodyPr/>
                    <a:lstStyle/>
                    <a:p>
                      <a:pPr marL="0" lvl="0" indent="0" algn="l" rtl="0">
                        <a:lnSpc>
                          <a:spcPct val="115000"/>
                        </a:lnSpc>
                        <a:spcBef>
                          <a:spcPts val="0"/>
                        </a:spcBef>
                        <a:spcAft>
                          <a:spcPts val="0"/>
                        </a:spcAft>
                        <a:buNone/>
                      </a:pPr>
                      <a:r>
                        <a:rPr lang="es-ES" sz="1900" dirty="0" err="1"/>
                        <a:t>limitTo</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 </a:t>
                      </a:r>
                    </a:p>
                  </a:txBody>
                  <a:tcPr marL="47153" marR="47153" marT="31436" marB="31436"/>
                </a:tc>
                <a:extLst>
                  <a:ext uri="{0D108BD9-81ED-4DB2-BD59-A6C34878D82A}">
                    <a16:rowId xmlns:a16="http://schemas.microsoft.com/office/drawing/2014/main" val="1532344177"/>
                  </a:ext>
                </a:extLst>
              </a:tr>
              <a:tr h="371476">
                <a:tc>
                  <a:txBody>
                    <a:bodyPr/>
                    <a:lstStyle/>
                    <a:p>
                      <a:pPr marL="0" lvl="0" indent="0" algn="l" rtl="0">
                        <a:lnSpc>
                          <a:spcPct val="115000"/>
                        </a:lnSpc>
                        <a:spcBef>
                          <a:spcPts val="0"/>
                        </a:spcBef>
                        <a:spcAft>
                          <a:spcPts val="0"/>
                        </a:spcAft>
                        <a:buNone/>
                      </a:pPr>
                      <a:r>
                        <a:rPr lang="es-ES" sz="1900"/>
                        <a:t>orderBy</a:t>
                      </a:r>
                      <a:endParaRPr lang="es-ES" sz="1900" i="1"/>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128683226"/>
                  </a:ext>
                </a:extLst>
              </a:tr>
              <a:tr h="371476">
                <a:tc>
                  <a:txBody>
                    <a:bodyPr/>
                    <a:lstStyle/>
                    <a:p>
                      <a:pPr marL="0" lvl="0" indent="0" algn="l" rtl="0">
                        <a:lnSpc>
                          <a:spcPct val="115000"/>
                        </a:lnSpc>
                        <a:spcBef>
                          <a:spcPts val="0"/>
                        </a:spcBef>
                        <a:spcAft>
                          <a:spcPts val="0"/>
                        </a:spcAft>
                        <a:buNone/>
                      </a:pPr>
                      <a:r>
                        <a:rPr lang="es-ES" sz="1900" dirty="0" err="1"/>
                        <a:t>filter</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362739337"/>
                  </a:ext>
                </a:extLst>
              </a:tr>
            </a:tbl>
          </a:graphicData>
        </a:graphic>
      </p:graphicFrame>
      <p:graphicFrame>
        <p:nvGraphicFramePr>
          <p:cNvPr id="1035" name="Google Shape;1035;p122"/>
          <p:cNvGraphicFramePr/>
          <p:nvPr>
            <p:extLst>
              <p:ext uri="{D42A27DB-BD31-4B8C-83A1-F6EECF244321}">
                <p14:modId xmlns:p14="http://schemas.microsoft.com/office/powerpoint/2010/main" val="1474549977"/>
              </p:ext>
            </p:extLst>
          </p:nvPr>
        </p:nvGraphicFramePr>
        <p:xfrm>
          <a:off x="6011655" y="589721"/>
          <a:ext cx="5221286" cy="4489468"/>
        </p:xfrm>
        <a:graphic>
          <a:graphicData uri="http://schemas.openxmlformats.org/drawingml/2006/table">
            <a:tbl>
              <a:tblPr firstRow="1" bandRow="1">
                <a:tableStyleId>{F5AB1C69-6EDB-4FF4-983F-18BD219EF322}</a:tableStyleId>
              </a:tblPr>
              <a:tblGrid>
                <a:gridCol w="1668317">
                  <a:extLst>
                    <a:ext uri="{9D8B030D-6E8A-4147-A177-3AD203B41FA5}">
                      <a16:colId xmlns:a16="http://schemas.microsoft.com/office/drawing/2014/main" val="20000"/>
                    </a:ext>
                  </a:extLst>
                </a:gridCol>
                <a:gridCol w="1732356">
                  <a:extLst>
                    <a:ext uri="{9D8B030D-6E8A-4147-A177-3AD203B41FA5}">
                      <a16:colId xmlns:a16="http://schemas.microsoft.com/office/drawing/2014/main" val="20001"/>
                    </a:ext>
                  </a:extLst>
                </a:gridCol>
                <a:gridCol w="1820613">
                  <a:extLst>
                    <a:ext uri="{9D8B030D-6E8A-4147-A177-3AD203B41FA5}">
                      <a16:colId xmlns:a16="http://schemas.microsoft.com/office/drawing/2014/main" val="20002"/>
                    </a:ext>
                  </a:extLst>
                </a:gridCol>
              </a:tblGrid>
              <a:tr h="409598">
                <a:tc>
                  <a:txBody>
                    <a:bodyPr/>
                    <a:lstStyle/>
                    <a:p>
                      <a:pPr marL="0" lvl="0" indent="0" algn="l" rtl="0">
                        <a:lnSpc>
                          <a:spcPct val="115000"/>
                        </a:lnSpc>
                        <a:spcBef>
                          <a:spcPts val="0"/>
                        </a:spcBef>
                        <a:spcAft>
                          <a:spcPts val="0"/>
                        </a:spcAft>
                        <a:buNone/>
                      </a:pPr>
                      <a:r>
                        <a:rPr lang="es-ES" sz="1900" dirty="0" err="1"/>
                        <a:t>Filter</a:t>
                      </a:r>
                      <a:r>
                        <a:rPr lang="es-ES" sz="1900" dirty="0"/>
                        <a:t>/Pipe</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ES" sz="1900" dirty="0"/>
                        <a:t>Angular 1.x</a:t>
                      </a:r>
                    </a:p>
                  </a:txBody>
                  <a:tcPr marL="47153" marR="47153" marT="31436" marB="31436"/>
                </a:tc>
                <a:tc>
                  <a:txBody>
                    <a:bodyPr/>
                    <a:lstStyle/>
                    <a:p>
                      <a:pPr marL="0" lvl="0" indent="0" algn="ctr" rtl="0">
                        <a:lnSpc>
                          <a:spcPct val="115000"/>
                        </a:lnSpc>
                        <a:spcBef>
                          <a:spcPts val="0"/>
                        </a:spcBef>
                        <a:spcAft>
                          <a:spcPts val="0"/>
                        </a:spcAft>
                        <a:buNone/>
                      </a:pPr>
                      <a:r>
                        <a:rPr lang="es-ES" sz="1900" dirty="0"/>
                        <a:t>Angular 2+</a:t>
                      </a:r>
                    </a:p>
                  </a:txBody>
                  <a:tcPr marL="47153" marR="47153" marT="31436" marB="31436"/>
                </a:tc>
                <a:extLst>
                  <a:ext uri="{0D108BD9-81ED-4DB2-BD59-A6C34878D82A}">
                    <a16:rowId xmlns:a16="http://schemas.microsoft.com/office/drawing/2014/main" val="10000"/>
                  </a:ext>
                </a:extLst>
              </a:tr>
              <a:tr h="402375">
                <a:tc>
                  <a:txBody>
                    <a:bodyPr/>
                    <a:lstStyle/>
                    <a:p>
                      <a:pPr marL="0" lvl="0" indent="0" algn="l" rtl="0">
                        <a:lnSpc>
                          <a:spcPct val="115000"/>
                        </a:lnSpc>
                        <a:spcBef>
                          <a:spcPts val="0"/>
                        </a:spcBef>
                        <a:spcAft>
                          <a:spcPts val="0"/>
                        </a:spcAft>
                        <a:buNone/>
                      </a:pP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extLst>
                  <a:ext uri="{0D108BD9-81ED-4DB2-BD59-A6C34878D82A}">
                    <a16:rowId xmlns:a16="http://schemas.microsoft.com/office/drawing/2014/main" val="1855846025"/>
                  </a:ext>
                </a:extLst>
              </a:tr>
              <a:tr h="402375">
                <a:tc>
                  <a:txBody>
                    <a:bodyPr/>
                    <a:lstStyle/>
                    <a:p>
                      <a:pPr marL="0" lvl="0" indent="0" algn="l" rtl="0">
                        <a:lnSpc>
                          <a:spcPct val="115000"/>
                        </a:lnSpc>
                        <a:spcBef>
                          <a:spcPts val="0"/>
                        </a:spcBef>
                        <a:spcAft>
                          <a:spcPts val="0"/>
                        </a:spcAft>
                        <a:buNone/>
                      </a:pPr>
                      <a:r>
                        <a:rPr lang="es-ES" sz="1900" dirty="0" err="1">
                          <a:solidFill>
                            <a:srgbClr val="C00000"/>
                          </a:solidFill>
                        </a:rPr>
                        <a:t>currency</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a:t>
                      </a:r>
                    </a:p>
                  </a:txBody>
                  <a:tcPr marL="47153" marR="47153" marT="31436" marB="31436"/>
                </a:tc>
                <a:extLst>
                  <a:ext uri="{0D108BD9-81ED-4DB2-BD59-A6C34878D82A}">
                    <a16:rowId xmlns:a16="http://schemas.microsoft.com/office/drawing/2014/main" val="10001"/>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date</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2"/>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i18nSelect</a:t>
                      </a:r>
                      <a:endParaRPr lang="es-ES" sz="1900" i="1" dirty="0">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3"/>
                  </a:ext>
                </a:extLst>
              </a:tr>
              <a:tr h="409390">
                <a:tc>
                  <a:txBody>
                    <a:bodyPr/>
                    <a:lstStyle/>
                    <a:p>
                      <a:pPr marL="0" lvl="0" indent="0" algn="l" rtl="0">
                        <a:lnSpc>
                          <a:spcPct val="115000"/>
                        </a:lnSpc>
                        <a:spcBef>
                          <a:spcPts val="0"/>
                        </a:spcBef>
                        <a:spcAft>
                          <a:spcPts val="0"/>
                        </a:spcAft>
                        <a:buNone/>
                      </a:pPr>
                      <a:r>
                        <a:rPr lang="es-ES" sz="1900">
                          <a:solidFill>
                            <a:srgbClr val="C00000"/>
                          </a:solidFill>
                        </a:rPr>
                        <a:t>i18nPlural</a:t>
                      </a:r>
                      <a:endParaRPr lang="es-ES" sz="1900" i="1">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4"/>
                  </a:ext>
                </a:extLst>
              </a:tr>
              <a:tr h="409390">
                <a:tc>
                  <a:txBody>
                    <a:bodyPr/>
                    <a:lstStyle/>
                    <a:p>
                      <a:endParaRPr lang="es-ES"/>
                    </a:p>
                  </a:txBody>
                  <a:tcPr marL="47153" marR="47153" marT="31436" marB="31436"/>
                </a:tc>
                <a:tc>
                  <a:txBody>
                    <a:bodyPr/>
                    <a:lstStyle/>
                    <a:p>
                      <a:endParaRPr lang="es-ES" dirty="0"/>
                    </a:p>
                  </a:txBody>
                  <a:tcPr marL="47153" marR="47153" marT="31436" marB="31436"/>
                </a:tc>
                <a:tc>
                  <a:txBody>
                    <a:bodyPr/>
                    <a:lstStyle/>
                    <a:p>
                      <a:endParaRPr lang="es-ES" dirty="0"/>
                    </a:p>
                  </a:txBody>
                  <a:tcPr marL="47153" marR="47153" marT="31436" marB="31436"/>
                </a:tc>
                <a:extLst>
                  <a:ext uri="{0D108BD9-81ED-4DB2-BD59-A6C34878D82A}">
                    <a16:rowId xmlns:a16="http://schemas.microsoft.com/office/drawing/2014/main" val="10005"/>
                  </a:ext>
                </a:extLst>
              </a:tr>
              <a:tr h="409390">
                <a:tc>
                  <a:txBody>
                    <a:bodyPr/>
                    <a:lstStyle/>
                    <a:p>
                      <a:pPr marL="0" lvl="0" indent="0" algn="l" rtl="0">
                        <a:lnSpc>
                          <a:spcPct val="115000"/>
                        </a:lnSpc>
                        <a:spcBef>
                          <a:spcPts val="0"/>
                        </a:spcBef>
                        <a:spcAft>
                          <a:spcPts val="0"/>
                        </a:spcAft>
                        <a:buNone/>
                      </a:pPr>
                      <a:r>
                        <a:rPr lang="es-ES" sz="1800" dirty="0" err="1"/>
                        <a:t>number</a:t>
                      </a:r>
                      <a:endParaRPr lang="es-ES" sz="1800" i="1" dirty="0"/>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extLst>
                  <a:ext uri="{0D108BD9-81ED-4DB2-BD59-A6C34878D82A}">
                    <a16:rowId xmlns:a16="http://schemas.microsoft.com/office/drawing/2014/main" val="1813812377"/>
                  </a:ext>
                </a:extLst>
              </a:tr>
              <a:tr h="409390">
                <a:tc>
                  <a:txBody>
                    <a:bodyPr/>
                    <a:lstStyle/>
                    <a:p>
                      <a:pPr marL="0" lvl="0" indent="0" algn="l" rtl="0">
                        <a:lnSpc>
                          <a:spcPct val="115000"/>
                        </a:lnSpc>
                        <a:spcBef>
                          <a:spcPts val="0"/>
                        </a:spcBef>
                        <a:spcAft>
                          <a:spcPts val="0"/>
                        </a:spcAft>
                        <a:buNone/>
                      </a:pPr>
                      <a:r>
                        <a:rPr lang="es-ES" sz="1800" dirty="0">
                          <a:solidFill>
                            <a:srgbClr val="C00000"/>
                          </a:solidFill>
                        </a:rPr>
                        <a:t>decimal</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7"/>
                  </a:ext>
                </a:extLst>
              </a:tr>
              <a:tr h="409390">
                <a:tc>
                  <a:txBody>
                    <a:bodyPr/>
                    <a:lstStyle/>
                    <a:p>
                      <a:pPr marL="0" lvl="0" indent="0" algn="l" rtl="0">
                        <a:lnSpc>
                          <a:spcPct val="115000"/>
                        </a:lnSpc>
                        <a:spcBef>
                          <a:spcPts val="0"/>
                        </a:spcBef>
                        <a:spcAft>
                          <a:spcPts val="0"/>
                        </a:spcAft>
                        <a:buNone/>
                      </a:pPr>
                      <a:r>
                        <a:rPr lang="es-ES" sz="1800" dirty="0" err="1">
                          <a:solidFill>
                            <a:srgbClr val="C00000"/>
                          </a:solidFill>
                        </a:rPr>
                        <a:t>percent</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8"/>
                  </a:ext>
                </a:extLst>
              </a:tr>
              <a:tr h="409390">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3768688998"/>
                  </a:ext>
                </a:extLst>
              </a:tr>
            </a:tbl>
          </a:graphicData>
        </a:graphic>
      </p:graphicFrame>
      <p:sp>
        <p:nvSpPr>
          <p:cNvPr id="1033" name="Google Shape;1033;p122"/>
          <p:cNvSpPr txBox="1">
            <a:spLocks noGrp="1"/>
          </p:cNvSpPr>
          <p:nvPr>
            <p:ph type="title"/>
          </p:nvPr>
        </p:nvSpPr>
        <p:spPr>
          <a:xfrm>
            <a:off x="838200" y="5529884"/>
            <a:ext cx="8078342" cy="1096331"/>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Pipes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dirty="0" err="1">
                <a:solidFill>
                  <a:srgbClr val="000000"/>
                </a:solidFill>
                <a:latin typeface="+mn-lt"/>
                <a:ea typeface="+mn-ea"/>
                <a:cs typeface="+mn-cs"/>
              </a:rPr>
              <a:t>Formato</a:t>
            </a:r>
            <a:r>
              <a:rPr lang="en-US" sz="1600" kern="1200" dirty="0">
                <a:solidFill>
                  <a:srgbClr val="000000"/>
                </a:solidFill>
                <a:latin typeface="+mn-lt"/>
                <a:ea typeface="+mn-ea"/>
                <a:cs typeface="+mn-cs"/>
              </a:rPr>
              <a:t> | date : format : </a:t>
            </a:r>
            <a:r>
              <a:rPr lang="en-US" sz="1600" kern="1200" dirty="0" err="1">
                <a:solidFill>
                  <a:srgbClr val="000000"/>
                </a:solidFill>
                <a:latin typeface="+mn-lt"/>
                <a:ea typeface="+mn-ea"/>
                <a:cs typeface="+mn-cs"/>
              </a:rPr>
              <a:t>timezone</a:t>
            </a:r>
            <a:r>
              <a:rPr lang="en-US" sz="1600" kern="1200" dirty="0">
                <a:solidFill>
                  <a:srgbClr val="000000"/>
                </a:solidFill>
                <a:latin typeface="+mn-lt"/>
                <a:ea typeface="+mn-ea"/>
                <a:cs typeface="+mn-cs"/>
              </a:rPr>
              <a:t> : locale</a:t>
            </a:r>
          </a:p>
        </p:txBody>
      </p:sp>
      <p:graphicFrame>
        <p:nvGraphicFramePr>
          <p:cNvPr id="11" name="Tabla 10">
            <a:extLst>
              <a:ext uri="{FF2B5EF4-FFF2-40B4-BE49-F238E27FC236}">
                <a16:creationId xmlns:a16="http://schemas.microsoft.com/office/drawing/2014/main" id="{DF621A2B-6F4A-4903-900C-5A6842BB8B2F}"/>
              </a:ext>
            </a:extLst>
          </p:cNvPr>
          <p:cNvGraphicFramePr>
            <a:graphicFrameLocks noGrp="1"/>
          </p:cNvGraphicFramePr>
          <p:nvPr>
            <p:extLst>
              <p:ext uri="{D42A27DB-BD31-4B8C-83A1-F6EECF244321}">
                <p14:modId xmlns:p14="http://schemas.microsoft.com/office/powerpoint/2010/main" val="1463933997"/>
              </p:ext>
            </p:extLst>
          </p:nvPr>
        </p:nvGraphicFramePr>
        <p:xfrm>
          <a:off x="1546476" y="685880"/>
          <a:ext cx="4533595" cy="4104640"/>
        </p:xfrm>
        <a:graphic>
          <a:graphicData uri="http://schemas.openxmlformats.org/drawingml/2006/table">
            <a:tbl>
              <a:tblPr/>
              <a:tblGrid>
                <a:gridCol w="846734">
                  <a:extLst>
                    <a:ext uri="{9D8B030D-6E8A-4147-A177-3AD203B41FA5}">
                      <a16:colId xmlns:a16="http://schemas.microsoft.com/office/drawing/2014/main" val="3985571572"/>
                    </a:ext>
                  </a:extLst>
                </a:gridCol>
                <a:gridCol w="3686861">
                  <a:extLst>
                    <a:ext uri="{9D8B030D-6E8A-4147-A177-3AD203B41FA5}">
                      <a16:colId xmlns:a16="http://schemas.microsoft.com/office/drawing/2014/main" val="2919848999"/>
                    </a:ext>
                  </a:extLst>
                </a:gridCol>
              </a:tblGrid>
              <a:tr h="193002">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Four-digit representation of year </a:t>
                      </a:r>
                    </a:p>
                    <a:p>
                      <a:pPr marL="0" marR="0" fontAlgn="t">
                        <a:spcBef>
                          <a:spcPts val="0"/>
                        </a:spcBef>
                        <a:spcAft>
                          <a:spcPts val="0"/>
                        </a:spcAft>
                      </a:pPr>
                      <a:r>
                        <a:rPr lang="en-US" sz="1400">
                          <a:solidFill>
                            <a:srgbClr val="000000"/>
                          </a:solidFill>
                          <a:effectLst/>
                          <a:latin typeface="Calibri" panose="020F0502020204030204" pitchFamily="34" charset="0"/>
                        </a:rPr>
                        <a:t>(for example, AD 1 =&gt; 0001, AD 2010 =&gt;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297468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Two-digit representation of year, padded (00–99)</a:t>
                      </a:r>
                    </a:p>
                    <a:p>
                      <a:pPr marL="0" marR="0" fontAlgn="t">
                        <a:spcBef>
                          <a:spcPts val="0"/>
                        </a:spcBef>
                        <a:spcAft>
                          <a:spcPts val="0"/>
                        </a:spcAft>
                      </a:pPr>
                      <a:r>
                        <a:rPr lang="en-US" sz="1400">
                          <a:solidFill>
                            <a:srgbClr val="000000"/>
                          </a:solidFill>
                          <a:effectLst/>
                          <a:latin typeface="Calibri" panose="020F0502020204030204" pitchFamily="34" charset="0"/>
                        </a:rPr>
                        <a:t>(for example, AD 2001 =&gt; 01, AD 2010 =&gt; 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17006326"/>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One-digit representation of year</a:t>
                      </a:r>
                    </a:p>
                    <a:p>
                      <a:pPr marL="0" marR="0" fontAlgn="t">
                        <a:spcBef>
                          <a:spcPts val="0"/>
                        </a:spcBef>
                        <a:spcAft>
                          <a:spcPts val="0"/>
                        </a:spcAft>
                      </a:pPr>
                      <a:r>
                        <a:rPr lang="en-US" sz="1400" dirty="0">
                          <a:solidFill>
                            <a:srgbClr val="000000"/>
                          </a:solidFill>
                          <a:effectLst/>
                          <a:latin typeface="Calibri" panose="020F0502020204030204" pitchFamily="34" charset="0"/>
                        </a:rPr>
                        <a:t>(for example, AD 1 =&gt; 1, AD 199 =&gt; 199)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34542261"/>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(January-December)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94280597"/>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(Jan-Dec)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6350503"/>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padded (01-12)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729843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848697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padded (01-31)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707600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62568444"/>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week (Sunday-Saturday)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958705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Day in week (Sun-Sat)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50307120"/>
                  </a:ext>
                </a:extLst>
              </a:tr>
            </a:tbl>
          </a:graphicData>
        </a:graphic>
      </p:graphicFrame>
      <p:graphicFrame>
        <p:nvGraphicFramePr>
          <p:cNvPr id="12" name="Tabla 11">
            <a:extLst>
              <a:ext uri="{FF2B5EF4-FFF2-40B4-BE49-F238E27FC236}">
                <a16:creationId xmlns:a16="http://schemas.microsoft.com/office/drawing/2014/main" id="{CC045C47-121D-4C6E-9422-4B8250EB3977}"/>
              </a:ext>
            </a:extLst>
          </p:cNvPr>
          <p:cNvGraphicFramePr>
            <a:graphicFrameLocks noGrp="1"/>
          </p:cNvGraphicFramePr>
          <p:nvPr>
            <p:extLst>
              <p:ext uri="{D42A27DB-BD31-4B8C-83A1-F6EECF244321}">
                <p14:modId xmlns:p14="http://schemas.microsoft.com/office/powerpoint/2010/main" val="161571682"/>
              </p:ext>
            </p:extLst>
          </p:nvPr>
        </p:nvGraphicFramePr>
        <p:xfrm>
          <a:off x="6142473" y="685880"/>
          <a:ext cx="3720418" cy="4114747"/>
        </p:xfrm>
        <a:graphic>
          <a:graphicData uri="http://schemas.openxmlformats.org/drawingml/2006/table">
            <a:tbl>
              <a:tblPr/>
              <a:tblGrid>
                <a:gridCol w="786624">
                  <a:extLst>
                    <a:ext uri="{9D8B030D-6E8A-4147-A177-3AD203B41FA5}">
                      <a16:colId xmlns:a16="http://schemas.microsoft.com/office/drawing/2014/main" val="3234102607"/>
                    </a:ext>
                  </a:extLst>
                </a:gridCol>
                <a:gridCol w="2933794">
                  <a:extLst>
                    <a:ext uri="{9D8B030D-6E8A-4147-A177-3AD203B41FA5}">
                      <a16:colId xmlns:a16="http://schemas.microsoft.com/office/drawing/2014/main" val="556096629"/>
                    </a:ext>
                  </a:extLst>
                </a:gridCol>
              </a:tblGrid>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padded (00-23)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79507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8592175"/>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padded (01-12)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4950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2300056"/>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9484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75171612"/>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Second in minute,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4621527"/>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Second in minute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63126598"/>
                  </a:ext>
                </a:extLst>
              </a:tr>
              <a:tr h="365015">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.sss o ,sss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Millisecond in second, padded (000-999)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86356218"/>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a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AM/PM marker</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81228070"/>
                  </a:ext>
                </a:extLst>
              </a:tr>
              <a:tr h="494810">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Z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Four-digit (+sign) representation of the time zone offset (-1200 – +1200)</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2506246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ISO 8601 week of year (00-53)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5930024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ISO 8601 week of year (0-53)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3512748"/>
                  </a:ext>
                </a:extLst>
              </a:tr>
            </a:tbl>
          </a:graphicData>
        </a:graphic>
      </p:graphicFrame>
    </p:spTree>
    <p:extLst>
      <p:ext uri="{BB962C8B-B14F-4D97-AF65-F5344CB8AC3E}">
        <p14:creationId xmlns:p14="http://schemas.microsoft.com/office/powerpoint/2010/main" val="40052138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a:solidFill>
                  <a:srgbClr val="000000"/>
                </a:solidFill>
                <a:latin typeface="+mn-lt"/>
                <a:ea typeface="+mn-ea"/>
                <a:cs typeface="+mn-cs"/>
              </a:rPr>
              <a:t>Formato | date : format -&gt; atajos</a:t>
            </a:r>
          </a:p>
        </p:txBody>
      </p:sp>
      <p:graphicFrame>
        <p:nvGraphicFramePr>
          <p:cNvPr id="12" name="Tabla 11">
            <a:extLst>
              <a:ext uri="{FF2B5EF4-FFF2-40B4-BE49-F238E27FC236}">
                <a16:creationId xmlns:a16="http://schemas.microsoft.com/office/drawing/2014/main" id="{8F1AEFAA-157C-4988-90A4-8198ABF205CF}"/>
              </a:ext>
            </a:extLst>
          </p:cNvPr>
          <p:cNvGraphicFramePr>
            <a:graphicFrameLocks noGrp="1"/>
          </p:cNvGraphicFramePr>
          <p:nvPr>
            <p:extLst>
              <p:ext uri="{D42A27DB-BD31-4B8C-83A1-F6EECF244321}">
                <p14:modId xmlns:p14="http://schemas.microsoft.com/office/powerpoint/2010/main" val="2262273405"/>
              </p:ext>
            </p:extLst>
          </p:nvPr>
        </p:nvGraphicFramePr>
        <p:xfrm>
          <a:off x="767241" y="720863"/>
          <a:ext cx="9680011" cy="3902481"/>
        </p:xfrm>
        <a:graphic>
          <a:graphicData uri="http://schemas.openxmlformats.org/drawingml/2006/table">
            <a:tbl>
              <a:tblPr>
                <a:noFill/>
              </a:tblPr>
              <a:tblGrid>
                <a:gridCol w="1946549">
                  <a:extLst>
                    <a:ext uri="{9D8B030D-6E8A-4147-A177-3AD203B41FA5}">
                      <a16:colId xmlns:a16="http://schemas.microsoft.com/office/drawing/2014/main" val="1720820862"/>
                    </a:ext>
                  </a:extLst>
                </a:gridCol>
                <a:gridCol w="5162282">
                  <a:extLst>
                    <a:ext uri="{9D8B030D-6E8A-4147-A177-3AD203B41FA5}">
                      <a16:colId xmlns:a16="http://schemas.microsoft.com/office/drawing/2014/main" val="191492006"/>
                    </a:ext>
                  </a:extLst>
                </a:gridCol>
                <a:gridCol w="2571180">
                  <a:extLst>
                    <a:ext uri="{9D8B030D-6E8A-4147-A177-3AD203B41FA5}">
                      <a16:colId xmlns:a16="http://schemas.microsoft.com/office/drawing/2014/main" val="3587008840"/>
                    </a:ext>
                  </a:extLst>
                </a:gridCol>
              </a:tblGrid>
              <a:tr h="433609">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Parámetro </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Descripción</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Ejemplo</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extLst>
                  <a:ext uri="{0D108BD9-81ED-4DB2-BD59-A6C34878D82A}">
                    <a16:rowId xmlns:a16="http://schemas.microsoft.com/office/drawing/2014/main" val="209903452"/>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 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75007003"/>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 equivalent to 'M/d/yy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 12:05PM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12372083"/>
                  </a:ext>
                </a:extLst>
              </a:tr>
              <a:tr h="433609">
                <a:tc>
                  <a:txBody>
                    <a:bodyPr/>
                    <a:lstStyle/>
                    <a:p>
                      <a:pPr marL="0" marR="0" fontAlgn="t">
                        <a:spcBef>
                          <a:spcPts val="0"/>
                        </a:spcBef>
                        <a:spcAft>
                          <a:spcPts val="0"/>
                        </a:spcAft>
                      </a:pPr>
                      <a:r>
                        <a:rPr lang="en-US" sz="1500" cap="none" spc="0" dirty="0" err="1">
                          <a:solidFill>
                            <a:schemeClr val="tx1"/>
                          </a:solidFill>
                          <a:effectLst/>
                          <a:latin typeface="Calibri" panose="020F0502020204030204" pitchFamily="34" charset="0"/>
                        </a:rPr>
                        <a:t>fullDate</a:t>
                      </a:r>
                      <a:r>
                        <a:rPr lang="en-US" sz="1500" cap="none" spc="0" dirty="0">
                          <a:solidFill>
                            <a:schemeClr val="tx1"/>
                          </a:solidFill>
                          <a:effectLst/>
                          <a:latin typeface="Calibri" panose="020F0502020204030204" pitchFamily="34" charset="0"/>
                        </a:rPr>
                        <a:t>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'EEEE,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Friday, 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35902810"/>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longDate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8329871"/>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06225705"/>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'M/d/yy' for en_US locale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87115979"/>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2160264"/>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12:05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1046552"/>
                  </a:ext>
                </a:extLst>
              </a:tr>
            </a:tbl>
          </a:graphicData>
        </a:graphic>
      </p:graphicFrame>
    </p:spTree>
    <p:extLst>
      <p:ext uri="{BB962C8B-B14F-4D97-AF65-F5344CB8AC3E}">
        <p14:creationId xmlns:p14="http://schemas.microsoft.com/office/powerpoint/2010/main" val="3759816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a:xfrm>
            <a:off x="958506" y="800392"/>
            <a:ext cx="10264697" cy="1212102"/>
          </a:xfrm>
        </p:spPr>
        <p:txBody>
          <a:bodyPr>
            <a:normAutofit/>
          </a:bodyPr>
          <a:lstStyle/>
          <a:p>
            <a:r>
              <a:rPr lang="es-ES" sz="4000">
                <a:solidFill>
                  <a:srgbClr val="FFFFFF"/>
                </a:solidFill>
              </a:rPr>
              <a:t>Intercionalización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a:xfrm>
            <a:off x="1367624" y="2490436"/>
            <a:ext cx="9708995" cy="3567173"/>
          </a:xfrm>
        </p:spPr>
        <p:txBody>
          <a:bodyPr anchor="ctr">
            <a:normAutofit/>
          </a:bodyPr>
          <a:lstStyle/>
          <a:p>
            <a:r>
              <a:rPr lang="es-ES" sz="2200" dirty="0"/>
              <a:t>Registro de un conjunto de valores para una localización (es)</a:t>
            </a:r>
          </a:p>
          <a:p>
            <a:pPr lvl="1"/>
            <a:r>
              <a:rPr lang="es-ES" sz="2200" dirty="0" err="1"/>
              <a:t>import</a:t>
            </a:r>
            <a:r>
              <a:rPr lang="es-ES" sz="2200" dirty="0"/>
              <a:t> </a:t>
            </a:r>
            <a:r>
              <a:rPr lang="es-ES" sz="2200" dirty="0" err="1"/>
              <a:t>localeEs</a:t>
            </a:r>
            <a:r>
              <a:rPr lang="es-ES" sz="2200" dirty="0"/>
              <a:t> </a:t>
            </a:r>
            <a:r>
              <a:rPr lang="es-ES" sz="2200" dirty="0" err="1"/>
              <a:t>from</a:t>
            </a:r>
            <a:r>
              <a:rPr lang="es-ES" sz="2200" dirty="0"/>
              <a:t> '@angular/</a:t>
            </a:r>
            <a:r>
              <a:rPr lang="es-ES" sz="2200" dirty="0" err="1"/>
              <a:t>common</a:t>
            </a:r>
            <a:r>
              <a:rPr lang="es-ES" sz="2200" dirty="0"/>
              <a:t>/locales/es';</a:t>
            </a:r>
          </a:p>
          <a:p>
            <a:pPr lvl="1"/>
            <a:r>
              <a:rPr lang="es-ES" sz="2200" dirty="0" err="1"/>
              <a:t>import</a:t>
            </a:r>
            <a:r>
              <a:rPr lang="es-ES" sz="2200" dirty="0"/>
              <a:t> { </a:t>
            </a:r>
            <a:r>
              <a:rPr lang="es-ES" sz="2200" dirty="0" err="1"/>
              <a:t>registerLocaleData</a:t>
            </a:r>
            <a:r>
              <a:rPr lang="es-ES" sz="2200" dirty="0"/>
              <a:t> } </a:t>
            </a:r>
            <a:r>
              <a:rPr lang="es-ES" sz="2200" dirty="0" err="1"/>
              <a:t>from</a:t>
            </a:r>
            <a:r>
              <a:rPr lang="es-ES" sz="2200" dirty="0"/>
              <a:t> '@angular/</a:t>
            </a:r>
            <a:r>
              <a:rPr lang="es-ES" sz="2200" dirty="0" err="1"/>
              <a:t>common</a:t>
            </a:r>
            <a:r>
              <a:rPr lang="es-ES" sz="2200" dirty="0"/>
              <a:t>';</a:t>
            </a:r>
          </a:p>
          <a:p>
            <a:pPr lvl="1"/>
            <a:r>
              <a:rPr lang="es-ES" sz="2200" dirty="0" err="1"/>
              <a:t>registerLocaleData</a:t>
            </a:r>
            <a:r>
              <a:rPr lang="es-ES" sz="2200" dirty="0"/>
              <a:t>(</a:t>
            </a:r>
            <a:r>
              <a:rPr lang="es-ES" sz="2200" dirty="0" err="1"/>
              <a:t>localeEs</a:t>
            </a:r>
            <a:r>
              <a:rPr lang="es-ES" sz="2200" dirty="0"/>
              <a:t>);</a:t>
            </a:r>
          </a:p>
          <a:p>
            <a:r>
              <a:rPr lang="es-ES" sz="2200" dirty="0"/>
              <a:t>El valor registrado puede ser usado en los pipes que soportan diferentes localizaciones (date, </a:t>
            </a:r>
            <a:r>
              <a:rPr lang="es-ES" sz="2200" dirty="0" err="1"/>
              <a:t>currency</a:t>
            </a:r>
            <a:r>
              <a:rPr lang="es-ES" sz="2200" dirty="0"/>
              <a:t>)</a:t>
            </a:r>
          </a:p>
          <a:p>
            <a:r>
              <a:rPr lang="es-ES" sz="2200" dirty="0"/>
              <a:t>Cambio del valor de localización usado globalmente por la aplicación</a:t>
            </a:r>
          </a:p>
          <a:p>
            <a:pPr lvl="1"/>
            <a:r>
              <a:rPr lang="es-ES" sz="2200" dirty="0" err="1"/>
              <a:t>import</a:t>
            </a:r>
            <a:r>
              <a:rPr lang="es-ES" sz="2200" dirty="0"/>
              <a:t> { LOCALE_ID, </a:t>
            </a:r>
            <a:r>
              <a:rPr lang="es-ES" sz="2200" dirty="0" err="1"/>
              <a:t>NgModule</a:t>
            </a:r>
            <a:r>
              <a:rPr lang="es-ES" sz="2200" dirty="0"/>
              <a:t> } </a:t>
            </a:r>
            <a:r>
              <a:rPr lang="es-ES" sz="2200" dirty="0" err="1"/>
              <a:t>from</a:t>
            </a:r>
            <a:r>
              <a:rPr lang="es-ES" sz="2200" dirty="0"/>
              <a:t> '@angular/</a:t>
            </a:r>
            <a:r>
              <a:rPr lang="es-ES" sz="2200" dirty="0" err="1"/>
              <a:t>core</a:t>
            </a:r>
            <a:r>
              <a:rPr lang="es-ES" sz="2200" dirty="0"/>
              <a:t>';</a:t>
            </a:r>
          </a:p>
          <a:p>
            <a:pPr lvl="1"/>
            <a:r>
              <a:rPr lang="es-ES" sz="2200" dirty="0" err="1"/>
              <a:t>providers</a:t>
            </a:r>
            <a:r>
              <a:rPr lang="es-ES" sz="2200" dirty="0"/>
              <a:t>: [ { </a:t>
            </a:r>
            <a:r>
              <a:rPr lang="es-ES" sz="2200" dirty="0" err="1"/>
              <a:t>provide</a:t>
            </a:r>
            <a:r>
              <a:rPr lang="es-ES" sz="2200" dirty="0"/>
              <a:t>: LOCALE_ID, </a:t>
            </a:r>
            <a:r>
              <a:rPr lang="es-ES" sz="2200" dirty="0" err="1"/>
              <a:t>useValue</a:t>
            </a:r>
            <a:r>
              <a:rPr lang="es-ES" sz="2200" dirty="0"/>
              <a:t>: 'es' } ]</a:t>
            </a:r>
          </a:p>
        </p:txBody>
      </p:sp>
    </p:spTree>
    <p:extLst>
      <p:ext uri="{BB962C8B-B14F-4D97-AF65-F5344CB8AC3E}">
        <p14:creationId xmlns:p14="http://schemas.microsoft.com/office/powerpoint/2010/main" val="15857049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39BAFD-7AD3-4376-A0D6-28F228E6567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Pipes propios</a:t>
            </a:r>
          </a:p>
        </p:txBody>
      </p:sp>
      <p:sp>
        <p:nvSpPr>
          <p:cNvPr id="3" name="Marcador de contenido 2">
            <a:extLst>
              <a:ext uri="{FF2B5EF4-FFF2-40B4-BE49-F238E27FC236}">
                <a16:creationId xmlns:a16="http://schemas.microsoft.com/office/drawing/2014/main" id="{0B8F8D55-8E98-43FE-AD83-6BE7730DC3DC}"/>
              </a:ext>
            </a:extLst>
          </p:cNvPr>
          <p:cNvSpPr>
            <a:spLocks noGrp="1"/>
          </p:cNvSpPr>
          <p:nvPr>
            <p:ph idx="1"/>
          </p:nvPr>
        </p:nvSpPr>
        <p:spPr>
          <a:xfrm>
            <a:off x="4810259" y="649480"/>
            <a:ext cx="6555347" cy="5546047"/>
          </a:xfrm>
        </p:spPr>
        <p:txBody>
          <a:bodyPr anchor="ctr">
            <a:normAutofit/>
          </a:bodyPr>
          <a:lstStyle/>
          <a:p>
            <a:r>
              <a:rPr lang="es-ES" sz="2000" dirty="0"/>
              <a:t>Tipos de Pipes </a:t>
            </a:r>
          </a:p>
          <a:p>
            <a:pPr lvl="1"/>
            <a:r>
              <a:rPr lang="es-ES" sz="2000" dirty="0"/>
              <a:t>puros o ‘</a:t>
            </a:r>
            <a:r>
              <a:rPr lang="es-ES" sz="2000" dirty="0" err="1"/>
              <a:t>stateless</a:t>
            </a:r>
            <a:r>
              <a:rPr lang="es-ES" sz="2000" dirty="0"/>
              <a:t>’</a:t>
            </a:r>
          </a:p>
          <a:p>
            <a:pPr lvl="1"/>
            <a:r>
              <a:rPr lang="es-ES" sz="2000" dirty="0"/>
              <a:t>‘</a:t>
            </a:r>
            <a:r>
              <a:rPr lang="es-ES" sz="2000" dirty="0" err="1"/>
              <a:t>statefull</a:t>
            </a:r>
            <a:r>
              <a:rPr lang="es-ES" sz="2000" dirty="0"/>
              <a:t>’</a:t>
            </a:r>
          </a:p>
          <a:p>
            <a:r>
              <a:rPr lang="es-ES" sz="2000" dirty="0"/>
              <a:t>Creación</a:t>
            </a:r>
          </a:p>
          <a:p>
            <a:pPr lvl="1"/>
            <a:r>
              <a:rPr lang="es-ES" sz="2000" dirty="0"/>
              <a:t>Decorador @Pipe</a:t>
            </a:r>
          </a:p>
          <a:p>
            <a:pPr lvl="1"/>
            <a:r>
              <a:rPr lang="es-ES" sz="2000" dirty="0"/>
              <a:t>Implementamos el interfaz </a:t>
            </a:r>
            <a:r>
              <a:rPr lang="es-ES" sz="2000" dirty="0" err="1"/>
              <a:t>PipeTransform</a:t>
            </a:r>
            <a:r>
              <a:rPr lang="es-ES" sz="2000" dirty="0"/>
              <a:t> -&gt; método </a:t>
            </a:r>
            <a:r>
              <a:rPr lang="es-ES" sz="2000" dirty="0" err="1"/>
              <a:t>transform</a:t>
            </a:r>
            <a:endParaRPr lang="es-ES" sz="2000" dirty="0"/>
          </a:p>
          <a:p>
            <a:pPr lvl="2"/>
            <a:r>
              <a:rPr lang="es-ES" dirty="0"/>
              <a:t>Recibe como parámetro el valor al que se aplica el pipe</a:t>
            </a:r>
          </a:p>
          <a:p>
            <a:pPr lvl="2"/>
            <a:r>
              <a:rPr lang="es-ES" dirty="0"/>
              <a:t>Y los parámetros del pipe (si los tiene)</a:t>
            </a:r>
          </a:p>
          <a:p>
            <a:pPr lvl="2"/>
            <a:r>
              <a:rPr lang="es-ES" dirty="0"/>
              <a:t>Devuelve el valor transformado</a:t>
            </a:r>
          </a:p>
        </p:txBody>
      </p:sp>
    </p:spTree>
    <p:extLst>
      <p:ext uri="{BB962C8B-B14F-4D97-AF65-F5344CB8AC3E}">
        <p14:creationId xmlns:p14="http://schemas.microsoft.com/office/powerpoint/2010/main" val="7153865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5254486" y="1862198"/>
            <a:ext cx="6096000" cy="4370427"/>
          </a:xfrm>
          <a:prstGeom prst="rect">
            <a:avLst/>
          </a:prstGeom>
          <a:solidFill>
            <a:schemeClr val="tx1"/>
          </a:solid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Pipe,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a:t>
            </a:r>
            <a:r>
              <a:rPr lang="es-ES" sz="1600" b="0" dirty="0" err="1">
                <a:solidFill>
                  <a:srgbClr val="CE9178"/>
                </a:solidFill>
                <a:effectLst/>
                <a:latin typeface="Consolas" panose="020B0609020204030204" pitchFamily="49" charset="0"/>
              </a:rPr>
              <a:t>core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@Pipe({</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truncate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TruncatePipe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transform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&gt;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&lt; </a:t>
            </a:r>
            <a:r>
              <a:rPr lang="es-ES" sz="1600" b="0" dirty="0" err="1">
                <a:solidFill>
                  <a:srgbClr val="D4D4D4"/>
                </a:solidFill>
                <a:effectLst/>
                <a:latin typeface="Consolas" panose="020B0609020204030204" pitchFamily="49" charset="0"/>
              </a:rPr>
              <a:t>value.length</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value.slice</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5343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8"/>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Google Shape;989;p116"/>
          <p:cNvSpPr txBox="1">
            <a:spLocks noGrp="1"/>
          </p:cNvSpPr>
          <p:nvPr>
            <p:ph type="title"/>
          </p:nvPr>
        </p:nvSpPr>
        <p:spPr>
          <a:xfrm>
            <a:off x="656823" y="962166"/>
            <a:ext cx="3103808" cy="4421876"/>
          </a:xfrm>
          <a:prstGeom prst="rect">
            <a:avLst/>
          </a:prstGeom>
        </p:spPr>
        <p:txBody>
          <a:bodyPr spcFirstLastPara="1" vert="horz" lIns="68567" tIns="68567" rIns="68567" bIns="68567" rtlCol="0" anchor="t" anchorCtr="0">
            <a:normAutofit/>
          </a:bodyPr>
          <a:lstStyle/>
          <a:p>
            <a:pPr algn="r"/>
            <a:r>
              <a:rPr lang="es-ES" sz="4000" dirty="0"/>
              <a:t>Comunicación entre componentes</a:t>
            </a:r>
          </a:p>
        </p:txBody>
      </p:sp>
      <p:sp>
        <p:nvSpPr>
          <p:cNvPr id="990" name="Google Shape;990;p116"/>
          <p:cNvSpPr txBox="1">
            <a:spLocks noGrp="1"/>
          </p:cNvSpPr>
          <p:nvPr>
            <p:ph idx="1"/>
          </p:nvPr>
        </p:nvSpPr>
        <p:spPr>
          <a:xfrm>
            <a:off x="4624168" y="2578933"/>
            <a:ext cx="6116719" cy="2748442"/>
          </a:xfrm>
          <a:prstGeom prst="rect">
            <a:avLst/>
          </a:prstGeom>
        </p:spPr>
        <p:txBody>
          <a:bodyPr spcFirstLastPara="1" vert="horz" lIns="68567" tIns="68567" rIns="68567" bIns="68567" rtlCol="0" anchor="t" anchorCtr="0">
            <a:normAutofit lnSpcReduction="10000"/>
          </a:bodyPr>
          <a:lstStyle/>
          <a:p>
            <a:pPr marL="609585" indent="-397923">
              <a:buClr>
                <a:schemeClr val="dk1"/>
              </a:buClr>
              <a:buSzPts val="1100"/>
              <a:buChar char="●"/>
            </a:pPr>
            <a:r>
              <a:rPr lang="es-ES" sz="2000" dirty="0"/>
              <a:t>Configuración de propiedades (Padre → Hijo)</a:t>
            </a:r>
          </a:p>
          <a:p>
            <a:pPr marL="609585" indent="-397923">
              <a:buClr>
                <a:schemeClr val="dk1"/>
              </a:buClr>
              <a:buSzPts val="1100"/>
              <a:buChar char="●"/>
            </a:pPr>
            <a:r>
              <a:rPr lang="es-ES" sz="2000" dirty="0"/>
              <a:t>Envío de eventos (Hijo → Padre)</a:t>
            </a:r>
          </a:p>
          <a:p>
            <a:endParaRPr lang="es" sz="2000" dirty="0"/>
          </a:p>
          <a:p>
            <a:pPr marL="609585" indent="-397923">
              <a:buClr>
                <a:schemeClr val="dk1"/>
              </a:buClr>
              <a:buSzPts val="1100"/>
              <a:buChar char="●"/>
            </a:pPr>
            <a:r>
              <a:rPr lang="es-ES" sz="2000" dirty="0"/>
              <a:t>Invocación de métodos (Padre → Hijo)</a:t>
            </a:r>
          </a:p>
          <a:p>
            <a:pPr marL="1219170" lvl="1" indent="-397923">
              <a:buClr>
                <a:schemeClr val="dk1"/>
              </a:buClr>
              <a:buSzPts val="1100"/>
              <a:buChar char="○"/>
            </a:pPr>
            <a:r>
              <a:rPr lang="es-ES" sz="2000" dirty="0"/>
              <a:t>Con variable </a:t>
            </a:r>
            <a:r>
              <a:rPr lang="es-ES" sz="2000" i="1" dirty="0" err="1"/>
              <a:t>template</a:t>
            </a:r>
            <a:endParaRPr lang="es-ES" sz="2000" i="1" dirty="0"/>
          </a:p>
          <a:p>
            <a:pPr marL="1219170" lvl="1" indent="-397923">
              <a:buClr>
                <a:schemeClr val="dk1"/>
              </a:buClr>
              <a:buSzPts val="1100"/>
              <a:buChar char="○"/>
            </a:pPr>
            <a:r>
              <a:rPr lang="es-ES" sz="2000" dirty="0"/>
              <a:t>Inyectando hijo con </a:t>
            </a:r>
            <a:r>
              <a:rPr lang="es-ES" sz="2000" i="1" dirty="0"/>
              <a:t>@ViewChild</a:t>
            </a:r>
          </a:p>
          <a:p>
            <a:pPr marL="609585" indent="-397923">
              <a:buClr>
                <a:schemeClr val="dk1"/>
              </a:buClr>
              <a:buSzPts val="1100"/>
              <a:buChar char="●"/>
            </a:pPr>
            <a:r>
              <a:rPr lang="es-ES" sz="2000" dirty="0"/>
              <a:t>Compartiendo el mismo servicio (Padre ↔ Hijo)</a:t>
            </a:r>
          </a:p>
          <a:p>
            <a:pPr marL="0" indent="0">
              <a:buNone/>
            </a:pPr>
            <a:endParaRPr lang="es-ES" sz="2000" dirty="0"/>
          </a:p>
        </p:txBody>
      </p:sp>
      <p:sp>
        <p:nvSpPr>
          <p:cNvPr id="101" name="Rectangle 10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87E43B30-EFF2-4234-95AE-60C8510201C7}"/>
              </a:ext>
            </a:extLst>
          </p:cNvPr>
          <p:cNvSpPr txBox="1"/>
          <p:nvPr/>
        </p:nvSpPr>
        <p:spPr>
          <a:xfrm>
            <a:off x="5105075" y="1054931"/>
            <a:ext cx="4993082" cy="1015663"/>
          </a:xfrm>
          <a:prstGeom prst="rect">
            <a:avLst/>
          </a:prstGeom>
          <a:noFill/>
        </p:spPr>
        <p:txBody>
          <a:bodyPr wrap="square">
            <a:spAutoFit/>
          </a:bodyPr>
          <a:lstStyle/>
          <a:p>
            <a:r>
              <a:rPr lang="es-ES" sz="2000" dirty="0"/>
              <a:t>Comunicación entre </a:t>
            </a:r>
          </a:p>
          <a:p>
            <a:r>
              <a:rPr lang="es-ES" sz="2000" dirty="0"/>
              <a:t>un componente padre (contenedor) y </a:t>
            </a:r>
          </a:p>
          <a:p>
            <a:r>
              <a:rPr lang="es-ES" sz="2000" dirty="0"/>
              <a:t>un componente hijo (incluido en el anterior)</a:t>
            </a:r>
          </a:p>
        </p:txBody>
      </p:sp>
      <p:sp>
        <p:nvSpPr>
          <p:cNvPr id="15" name="Google Shape;992;p116">
            <a:extLst>
              <a:ext uri="{FF2B5EF4-FFF2-40B4-BE49-F238E27FC236}">
                <a16:creationId xmlns:a16="http://schemas.microsoft.com/office/drawing/2014/main" id="{0C638139-1EBB-4FBB-A7B2-D67C5336365F}"/>
              </a:ext>
            </a:extLst>
          </p:cNvPr>
          <p:cNvSpPr/>
          <p:nvPr/>
        </p:nvSpPr>
        <p:spPr>
          <a:xfrm>
            <a:off x="4521184" y="2591751"/>
            <a:ext cx="611671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2497213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407918"/>
            <a:ext cx="10448800" cy="724000"/>
          </a:xfrm>
          <a:prstGeom prst="rect">
            <a:avLst/>
          </a:prstGeom>
        </p:spPr>
        <p:txBody>
          <a:bodyPr spcFirstLastPara="1" vert="horz" wrap="square" lIns="68567" tIns="68567" rIns="68567" bIns="68567" rtlCol="0" anchor="t" anchorCtr="0">
            <a:noAutofit/>
          </a:bodyPr>
          <a:lstStyle/>
          <a:p>
            <a:r>
              <a:rPr lang="es" dirty="0"/>
              <a:t>Configuración de propiedades</a:t>
            </a:r>
            <a:endParaRPr dirty="0"/>
          </a:p>
        </p:txBody>
      </p:sp>
      <p:sp>
        <p:nvSpPr>
          <p:cNvPr id="998" name="Google Shape;998;p117"/>
          <p:cNvSpPr txBox="1">
            <a:spLocks noGrp="1"/>
          </p:cNvSpPr>
          <p:nvPr>
            <p:ph type="body" idx="4294967295"/>
          </p:nvPr>
        </p:nvSpPr>
        <p:spPr>
          <a:xfrm>
            <a:off x="771525" y="2532025"/>
            <a:ext cx="3206800" cy="2517054"/>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padre puede especificar propiedades en</a:t>
            </a:r>
          </a:p>
          <a:p>
            <a:pPr marL="0" indent="0">
              <a:buClr>
                <a:schemeClr val="dk1"/>
              </a:buClr>
              <a:buSzPts val="1100"/>
              <a:buNone/>
            </a:pPr>
            <a:r>
              <a:rPr lang="es" sz="2400" dirty="0"/>
              <a:t>el componente hijo como si fuera un elemento nativo HTML</a:t>
            </a:r>
            <a:endParaRPr sz="2400" dirty="0"/>
          </a:p>
        </p:txBody>
      </p:sp>
      <p:pic>
        <p:nvPicPr>
          <p:cNvPr id="999" name="Google Shape;999;p117"/>
          <p:cNvPicPr preferRelativeResize="0"/>
          <p:nvPr/>
        </p:nvPicPr>
        <p:blipFill>
          <a:blip r:embed="rId3">
            <a:alphaModFix/>
          </a:blip>
          <a:stretch>
            <a:fillRect/>
          </a:stretch>
        </p:blipFill>
        <p:spPr>
          <a:xfrm>
            <a:off x="4779785" y="1877495"/>
            <a:ext cx="6267263" cy="36993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689577"/>
          </a:xfrm>
        </p:spPr>
        <p:txBody>
          <a:bodyPr anchor="b">
            <a:normAutofit fontScale="90000"/>
          </a:bodyPr>
          <a:lstStyle/>
          <a:p>
            <a:r>
              <a:rPr lang="es" dirty="0"/>
              <a:t>Versión ya no soportadas</a:t>
            </a:r>
            <a:endParaRPr lang="es-ES" dirty="0"/>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461709423"/>
              </p:ext>
            </p:extLst>
          </p:nvPr>
        </p:nvGraphicFramePr>
        <p:xfrm>
          <a:off x="4965431" y="2438400"/>
          <a:ext cx="6880738"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561461"/>
            <a:ext cx="10448800" cy="724000"/>
          </a:xfrm>
          <a:prstGeom prst="rect">
            <a:avLst/>
          </a:prstGeom>
        </p:spPr>
        <p:txBody>
          <a:bodyPr spcFirstLastPara="1" vert="horz" wrap="square" lIns="68567" tIns="68567" rIns="68567" bIns="68567" rtlCol="0" anchor="t" anchorCtr="0">
            <a:noAutofit/>
          </a:bodyPr>
          <a:lstStyle/>
          <a:p>
            <a:r>
              <a:rPr lang="es" dirty="0"/>
              <a:t>Envío de eventos</a:t>
            </a:r>
            <a:endParaRPr dirty="0"/>
          </a:p>
        </p:txBody>
      </p:sp>
      <p:sp>
        <p:nvSpPr>
          <p:cNvPr id="1005" name="Google Shape;1005;p118"/>
          <p:cNvSpPr txBox="1">
            <a:spLocks noGrp="1"/>
          </p:cNvSpPr>
          <p:nvPr>
            <p:ph type="body" idx="4294967295"/>
          </p:nvPr>
        </p:nvSpPr>
        <p:spPr>
          <a:xfrm>
            <a:off x="771525" y="2163806"/>
            <a:ext cx="2839200" cy="2785881"/>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hijo puede generar eventos que son atendidos</a:t>
            </a:r>
            <a:endParaRPr sz="2400" dirty="0"/>
          </a:p>
          <a:p>
            <a:pPr marL="0" indent="0">
              <a:buClr>
                <a:schemeClr val="dk1"/>
              </a:buClr>
              <a:buSzPts val="1100"/>
              <a:buNone/>
            </a:pPr>
            <a:r>
              <a:rPr lang="es" sz="2400" dirty="0"/>
              <a:t>por el padre como si fuera un elemento nativo HTML</a:t>
            </a:r>
            <a:endParaRPr sz="2400" dirty="0"/>
          </a:p>
          <a:p>
            <a:pPr marL="0" indent="0"/>
            <a:endParaRPr sz="2400" dirty="0"/>
          </a:p>
        </p:txBody>
      </p:sp>
      <p:pic>
        <p:nvPicPr>
          <p:cNvPr id="1006" name="Google Shape;1006;p118"/>
          <p:cNvPicPr preferRelativeResize="0"/>
          <p:nvPr/>
        </p:nvPicPr>
        <p:blipFill>
          <a:blip r:embed="rId3">
            <a:alphaModFix/>
          </a:blip>
          <a:stretch>
            <a:fillRect/>
          </a:stretch>
        </p:blipFill>
        <p:spPr>
          <a:xfrm>
            <a:off x="4181061" y="1781284"/>
            <a:ext cx="7442655" cy="379125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Interfaz de Usuarios.</a:t>
            </a:r>
            <a:br>
              <a:rPr lang="es-ES" sz="5000" dirty="0"/>
            </a:br>
            <a:r>
              <a:rPr lang="es-ES" sz="5000" kern="1200" dirty="0">
                <a:solidFill>
                  <a:schemeClr val="tx1"/>
                </a:solidFill>
                <a:latin typeface="+mj-lt"/>
                <a:ea typeface="+mj-ea"/>
                <a:cs typeface="+mj-cs"/>
              </a:rPr>
              <a:t>Formularios.</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Bibliotecas de componentes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399371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Interfaz de Usuarios (UI). Formularios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Formularios</a:t>
            </a:r>
          </a:p>
          <a:p>
            <a:pPr lvl="1"/>
            <a:r>
              <a:rPr lang="es-ES" sz="1800" dirty="0">
                <a:solidFill>
                  <a:schemeClr val="bg1">
                    <a:alpha val="80000"/>
                  </a:schemeClr>
                </a:solidFill>
              </a:rPr>
              <a:t>Elementos de Formularios. Controles dinámicos.</a:t>
            </a:r>
          </a:p>
          <a:p>
            <a:pPr lvl="1"/>
            <a:r>
              <a:rPr lang="es-ES" sz="1800" dirty="0">
                <a:solidFill>
                  <a:schemeClr val="bg1">
                    <a:alpha val="80000"/>
                  </a:schemeClr>
                </a:solidFill>
              </a:rPr>
              <a:t>Formularios “</a:t>
            </a:r>
            <a:r>
              <a:rPr lang="es-ES" sz="1800" dirty="0" err="1">
                <a:solidFill>
                  <a:schemeClr val="bg1">
                    <a:alpha val="80000"/>
                  </a:schemeClr>
                </a:solidFill>
              </a:rPr>
              <a:t>Template</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pPr lvl="1"/>
            <a:r>
              <a:rPr lang="es-ES" sz="1800" dirty="0">
                <a:solidFill>
                  <a:schemeClr val="bg1">
                    <a:alpha val="80000"/>
                  </a:schemeClr>
                </a:solidFill>
              </a:rPr>
              <a:t>Formularios “</a:t>
            </a:r>
            <a:r>
              <a:rPr lang="es-ES" sz="1800" dirty="0" err="1">
                <a:solidFill>
                  <a:schemeClr val="bg1">
                    <a:alpha val="80000"/>
                  </a:schemeClr>
                </a:solidFill>
              </a:rPr>
              <a:t>Model</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r>
              <a:rPr lang="es-ES" sz="2200" dirty="0">
                <a:solidFill>
                  <a:schemeClr val="bg1">
                    <a:alpha val="80000"/>
                  </a:schemeClr>
                </a:solidFill>
              </a:rPr>
              <a:t>Bibliotecas de Componentes</a:t>
            </a:r>
          </a:p>
          <a:p>
            <a:r>
              <a:rPr lang="es-ES" sz="2200" dirty="0" err="1">
                <a:solidFill>
                  <a:schemeClr val="bg1">
                    <a:alpha val="80000"/>
                  </a:schemeClr>
                </a:solidFill>
              </a:rPr>
              <a:t>Testing</a:t>
            </a:r>
            <a:r>
              <a:rPr lang="es-ES" sz="2200" dirty="0">
                <a:solidFill>
                  <a:schemeClr val="bg1">
                    <a:alpha val="80000"/>
                  </a:schemeClr>
                </a:solidFill>
              </a:rPr>
              <a:t> de elementos declarables</a:t>
            </a:r>
          </a:p>
          <a:p>
            <a:endParaRPr lang="es-ES" sz="2200" dirty="0">
              <a:solidFill>
                <a:schemeClr val="bg1">
                  <a:alpha val="80000"/>
                </a:schemeClr>
              </a:solidFill>
            </a:endParaRPr>
          </a:p>
        </p:txBody>
      </p:sp>
    </p:spTree>
    <p:extLst>
      <p:ext uri="{BB962C8B-B14F-4D97-AF65-F5344CB8AC3E}">
        <p14:creationId xmlns:p14="http://schemas.microsoft.com/office/powerpoint/2010/main" val="7518707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Elementos de los formularios.</a:t>
            </a:r>
          </a:p>
          <a:p>
            <a:pPr lvl="1"/>
            <a:r>
              <a:rPr lang="es-ES" sz="2000" dirty="0"/>
              <a:t>Controles </a:t>
            </a:r>
            <a:r>
              <a:rPr lang="es-ES" sz="2000" dirty="0" err="1"/>
              <a:t>dinánicos</a:t>
            </a:r>
            <a:endParaRPr lang="es-ES" sz="2000" dirty="0"/>
          </a:p>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ngForm</a:t>
            </a:r>
            <a:r>
              <a:rPr lang="es-ES" sz="2000" dirty="0"/>
              <a:t> y </a:t>
            </a:r>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Shape 1056"/>
        <p:cNvGrpSpPr/>
        <p:nvPr/>
      </p:nvGrpSpPr>
      <p:grpSpPr>
        <a:xfrm>
          <a:off x="0" y="0"/>
          <a:ext cx="0" cy="0"/>
          <a:chOff x="0" y="0"/>
          <a:chExt cx="0" cy="0"/>
        </a:xfrm>
      </p:grpSpPr>
      <p:sp>
        <p:nvSpPr>
          <p:cNvPr id="104" name="Rectangle 10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6" name="Rectangle 10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Google Shape;1057;p126"/>
          <p:cNvSpPr txBox="1">
            <a:spLocks noGrp="1"/>
          </p:cNvSpPr>
          <p:nvPr>
            <p:ph type="title"/>
          </p:nvPr>
        </p:nvSpPr>
        <p:spPr>
          <a:xfrm>
            <a:off x="992206" y="1608667"/>
            <a:ext cx="2823275" cy="4501127"/>
          </a:xfrm>
          <a:prstGeom prst="rect">
            <a:avLst/>
          </a:prstGeom>
        </p:spPr>
        <p:txBody>
          <a:bodyPr spcFirstLastPara="1" vert="horz" lIns="68567" tIns="68567" rIns="68567" bIns="68567" rtlCol="0" anchor="t" anchorCtr="0">
            <a:normAutofit/>
          </a:bodyPr>
          <a:lstStyle/>
          <a:p>
            <a:pPr algn="r"/>
            <a:r>
              <a:rPr lang="es-ES" sz="3200">
                <a:solidFill>
                  <a:srgbClr val="FFFFFF"/>
                </a:solidFill>
              </a:rPr>
              <a:t>Elementos HTML de un formulario</a:t>
            </a:r>
          </a:p>
        </p:txBody>
      </p:sp>
      <p:sp>
        <p:nvSpPr>
          <p:cNvPr id="1058" name="Google Shape;1058;p126"/>
          <p:cNvSpPr txBox="1">
            <a:spLocks noGrp="1"/>
          </p:cNvSpPr>
          <p:nvPr>
            <p:ph sz="half" idx="1"/>
          </p:nvPr>
        </p:nvSpPr>
        <p:spPr>
          <a:xfrm>
            <a:off x="4963834" y="579637"/>
            <a:ext cx="5102657" cy="5804979"/>
          </a:xfrm>
          <a:prstGeom prst="rect">
            <a:avLst/>
          </a:prstGeom>
        </p:spPr>
        <p:txBody>
          <a:bodyPr spcFirstLastPara="1" vert="horz" lIns="68567" tIns="68567" rIns="68567" bIns="68567" rtlCol="0" anchorCtr="0">
            <a:normAutofit/>
          </a:bodyPr>
          <a:lstStyle/>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text</a:t>
            </a:r>
            <a:r>
              <a:rPr lang="es-ES" sz="2000" dirty="0">
                <a:latin typeface="Arial"/>
                <a:ea typeface="Arial"/>
                <a:cs typeface="Arial"/>
                <a:sym typeface="Arial"/>
              </a:rPr>
              <a:t>…</a:t>
            </a:r>
          </a:p>
          <a:p>
            <a:pPr lvl="1" indent="-397923">
              <a:buClr>
                <a:schemeClr val="dk1"/>
              </a:buClr>
              <a:buSzPts val="1100"/>
              <a:buFont typeface="Arial"/>
              <a:buChar char="○"/>
            </a:pPr>
            <a:r>
              <a:rPr lang="es-ES" sz="2000" dirty="0" err="1">
                <a:latin typeface="Arial"/>
                <a:ea typeface="Arial"/>
                <a:cs typeface="Arial"/>
                <a:sym typeface="Arial"/>
              </a:rPr>
              <a:t>text</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password</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email | </a:t>
            </a:r>
            <a:r>
              <a:rPr lang="es-ES" sz="2000" dirty="0" err="1">
                <a:latin typeface="Arial"/>
                <a:ea typeface="Arial"/>
                <a:cs typeface="Arial"/>
                <a:sym typeface="Arial"/>
              </a:rPr>
              <a:t>tel</a:t>
            </a:r>
            <a:r>
              <a:rPr lang="es-ES" sz="2000" dirty="0">
                <a:latin typeface="Arial"/>
                <a:ea typeface="Arial"/>
                <a:cs typeface="Arial"/>
                <a:sym typeface="Arial"/>
              </a:rPr>
              <a:t> | </a:t>
            </a:r>
            <a:r>
              <a:rPr lang="es-ES" sz="2000" dirty="0" err="1">
                <a:latin typeface="Arial"/>
                <a:ea typeface="Arial"/>
                <a:cs typeface="Arial"/>
                <a:sym typeface="Arial"/>
              </a:rPr>
              <a:t>url</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search</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number</a:t>
            </a:r>
            <a:r>
              <a:rPr lang="es-ES" sz="2000" dirty="0">
                <a:latin typeface="Arial"/>
                <a:ea typeface="Arial"/>
                <a:cs typeface="Arial"/>
                <a:sym typeface="Arial"/>
              </a:rPr>
              <a:t> | </a:t>
            </a:r>
            <a:r>
              <a:rPr lang="es-ES" sz="2000" dirty="0" err="1">
                <a:latin typeface="Arial"/>
                <a:ea typeface="Arial"/>
                <a:cs typeface="Arial"/>
                <a:sym typeface="Arial"/>
              </a:rPr>
              <a:t>range</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color</a:t>
            </a:r>
          </a:p>
          <a:p>
            <a:pPr lvl="1" indent="-397923">
              <a:buClr>
                <a:schemeClr val="dk1"/>
              </a:buClr>
              <a:buSzPts val="1100"/>
              <a:buFont typeface="Arial"/>
              <a:buChar char="○"/>
            </a:pPr>
            <a:r>
              <a:rPr lang="es-ES" sz="2000" dirty="0" err="1">
                <a:latin typeface="Arial"/>
                <a:ea typeface="Arial"/>
                <a:cs typeface="Arial"/>
                <a:sym typeface="Arial"/>
              </a:rPr>
              <a:t>submit</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date | </a:t>
            </a:r>
            <a:r>
              <a:rPr lang="es-ES" sz="2000" dirty="0" err="1">
                <a:latin typeface="Arial"/>
                <a:ea typeface="Arial"/>
                <a:cs typeface="Arial"/>
                <a:sym typeface="Arial"/>
              </a:rPr>
              <a:t>datetime</a:t>
            </a:r>
            <a:r>
              <a:rPr lang="es-ES" sz="2000" dirty="0">
                <a:latin typeface="Arial"/>
                <a:ea typeface="Arial"/>
                <a:cs typeface="Arial"/>
                <a:sym typeface="Arial"/>
              </a:rPr>
              <a:t> | </a:t>
            </a:r>
            <a:r>
              <a:rPr lang="es-ES" sz="2000" dirty="0" err="1">
                <a:latin typeface="Arial"/>
                <a:ea typeface="Arial"/>
                <a:cs typeface="Arial"/>
                <a:sym typeface="Arial"/>
              </a:rPr>
              <a:t>datetime</a:t>
            </a:r>
            <a:r>
              <a:rPr lang="es-ES" sz="2000" dirty="0">
                <a:latin typeface="Arial"/>
                <a:ea typeface="Arial"/>
                <a:cs typeface="Arial"/>
                <a:sym typeface="Arial"/>
              </a:rPr>
              <a:t>-local</a:t>
            </a:r>
          </a:p>
          <a:p>
            <a:pPr lvl="1" indent="-397923">
              <a:buClr>
                <a:schemeClr val="dk1"/>
              </a:buClr>
              <a:buSzPts val="1100"/>
              <a:buFont typeface="Arial"/>
              <a:buChar char="○"/>
            </a:pPr>
            <a:r>
              <a:rPr lang="es-ES" sz="2000" dirty="0" err="1">
                <a:latin typeface="Arial"/>
                <a:ea typeface="Arial"/>
                <a:cs typeface="Arial"/>
                <a:sym typeface="Arial"/>
              </a:rPr>
              <a:t>month</a:t>
            </a:r>
            <a:r>
              <a:rPr lang="es-ES" sz="2000" dirty="0">
                <a:latin typeface="Arial"/>
                <a:ea typeface="Arial"/>
                <a:cs typeface="Arial"/>
                <a:sym typeface="Arial"/>
              </a:rPr>
              <a:t> | </a:t>
            </a:r>
            <a:r>
              <a:rPr lang="es-ES" sz="2000" dirty="0" err="1">
                <a:latin typeface="Arial"/>
                <a:ea typeface="Arial"/>
                <a:cs typeface="Arial"/>
                <a:sym typeface="Arial"/>
              </a:rPr>
              <a:t>week</a:t>
            </a:r>
            <a:r>
              <a:rPr lang="es-ES" sz="2000" dirty="0">
                <a:latin typeface="Arial"/>
                <a:ea typeface="Arial"/>
                <a:cs typeface="Arial"/>
                <a:sym typeface="Arial"/>
              </a:rPr>
              <a:t> | time</a:t>
            </a:r>
          </a:p>
          <a:p>
            <a:pPr indent="-397923">
              <a:buClr>
                <a:schemeClr val="dk1"/>
              </a:buClr>
              <a:buSzPts val="1100"/>
              <a:buFont typeface="Arial"/>
              <a:buChar char="●"/>
            </a:pPr>
            <a:r>
              <a:rPr lang="es-ES" sz="2000" dirty="0" err="1">
                <a:latin typeface="Arial"/>
                <a:ea typeface="Arial"/>
                <a:cs typeface="Arial"/>
                <a:sym typeface="Arial"/>
              </a:rPr>
              <a:t>textbox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checkbox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radio</a:t>
            </a:r>
          </a:p>
          <a:p>
            <a:pPr indent="-397923">
              <a:buClr>
                <a:schemeClr val="dk1"/>
              </a:buClr>
              <a:buSzPts val="1100"/>
              <a:buFont typeface="Arial"/>
              <a:buChar char="●"/>
            </a:pPr>
            <a:r>
              <a:rPr lang="es-ES" sz="2000" dirty="0" err="1">
                <a:latin typeface="Arial"/>
                <a:ea typeface="Arial"/>
                <a:cs typeface="Arial"/>
                <a:sym typeface="Arial"/>
              </a:rPr>
              <a:t>select</a:t>
            </a:r>
            <a:r>
              <a:rPr lang="es-ES" sz="2000" dirty="0">
                <a:latin typeface="Arial"/>
                <a:ea typeface="Arial"/>
                <a:cs typeface="Arial"/>
                <a:sym typeface="Arial"/>
              </a:rPr>
              <a:t>/</a:t>
            </a:r>
            <a:r>
              <a:rPr lang="es-ES" sz="2000" dirty="0" err="1">
                <a:latin typeface="Arial"/>
                <a:ea typeface="Arial"/>
                <a:cs typeface="Arial"/>
                <a:sym typeface="Arial"/>
              </a:rPr>
              <a:t>options</a:t>
            </a:r>
            <a:endParaRPr lang="es-ES" sz="2000" dirty="0">
              <a:latin typeface="Arial"/>
              <a:ea typeface="Arial"/>
              <a:cs typeface="Arial"/>
              <a:sym typeface="Arial"/>
            </a:endParaRPr>
          </a:p>
          <a:p>
            <a:pPr indent="-406390">
              <a:buClr>
                <a:schemeClr val="dk1"/>
              </a:buClr>
              <a:buSzPts val="1200"/>
              <a:buFont typeface="Arial"/>
              <a:buChar char="●"/>
            </a:pPr>
            <a:r>
              <a:rPr lang="es-ES" sz="2000" dirty="0" err="1">
                <a:latin typeface="Arial"/>
                <a:ea typeface="Arial"/>
                <a:cs typeface="Arial"/>
                <a:sym typeface="Arial"/>
              </a:rPr>
              <a:t>button</a:t>
            </a:r>
            <a:endParaRPr lang="es-ES" sz="2000" dirty="0">
              <a:latin typeface="Arial"/>
              <a:ea typeface="Arial"/>
              <a:cs typeface="Arial"/>
              <a:sym typeface="Arial"/>
            </a:endParaRPr>
          </a:p>
          <a:p>
            <a:pPr marL="0" indent="0"/>
            <a:endParaRPr lang="es-ES" sz="2000" dirty="0"/>
          </a:p>
        </p:txBody>
      </p:sp>
      <p:sp>
        <p:nvSpPr>
          <p:cNvPr id="2" name="Marcador de contenido 1">
            <a:extLst>
              <a:ext uri="{FF2B5EF4-FFF2-40B4-BE49-F238E27FC236}">
                <a16:creationId xmlns:a16="http://schemas.microsoft.com/office/drawing/2014/main" id="{FFECAB68-DA89-45CD-B367-A5EA915921FF}"/>
              </a:ext>
            </a:extLst>
          </p:cNvPr>
          <p:cNvSpPr>
            <a:spLocks noGrp="1"/>
          </p:cNvSpPr>
          <p:nvPr>
            <p:ph sz="half" idx="2"/>
          </p:nvPr>
        </p:nvSpPr>
        <p:spPr>
          <a:xfrm>
            <a:off x="1906603" y="3818099"/>
            <a:ext cx="1680029" cy="632826"/>
          </a:xfrm>
        </p:spPr>
        <p:txBody>
          <a:bodyPr>
            <a:normAutofit/>
          </a:bodyPr>
          <a:lstStyle/>
          <a:p>
            <a:r>
              <a:rPr lang="en-US" dirty="0"/>
              <a:t>form</a:t>
            </a:r>
          </a:p>
        </p:txBody>
      </p:sp>
    </p:spTree>
  </p:cSld>
  <p:clrMapOvr>
    <a:overrideClrMapping bg1="dk1" tx1="lt1" bg2="dk2" tx2="lt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3"/>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Google Shape;1064;p127"/>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Formulario ejemplo</a:t>
            </a:r>
          </a:p>
        </p:txBody>
      </p:sp>
      <p:grpSp>
        <p:nvGrpSpPr>
          <p:cNvPr id="113" name="Group 1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4" name="Rectangle 1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Google Shape;1065;p127"/>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r>
              <a:rPr lang="en-US" sz="2000" dirty="0"/>
              <a:t>input type text / email …</a:t>
            </a:r>
          </a:p>
          <a:p>
            <a:r>
              <a:rPr lang="en-US" sz="2000" dirty="0"/>
              <a:t>select / options</a:t>
            </a:r>
          </a:p>
          <a:p>
            <a:r>
              <a:rPr lang="en-US" sz="2000" dirty="0"/>
              <a:t>input type radio</a:t>
            </a:r>
            <a:br>
              <a:rPr lang="en-US" sz="2000" dirty="0"/>
            </a:br>
            <a:r>
              <a:rPr lang="en-US" sz="2000" dirty="0"/>
              <a:t>(radio buttons)</a:t>
            </a:r>
          </a:p>
          <a:p>
            <a:r>
              <a:rPr lang="en-US" sz="2000" dirty="0"/>
              <a:t>input type check</a:t>
            </a:r>
            <a:br>
              <a:rPr lang="en-US" sz="2000" dirty="0"/>
            </a:br>
            <a:r>
              <a:rPr lang="en-US" sz="2000" dirty="0"/>
              <a:t>(checkbox)</a:t>
            </a:r>
          </a:p>
          <a:p>
            <a:r>
              <a:rPr lang="en-US" sz="2000" dirty="0"/>
              <a:t>buttons</a:t>
            </a:r>
          </a:p>
        </p:txBody>
      </p:sp>
      <p:sp>
        <p:nvSpPr>
          <p:cNvPr id="119" name="Rectangle 1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6" name="Google Shape;1066;p127"/>
          <p:cNvPicPr preferRelativeResize="0"/>
          <p:nvPr/>
        </p:nvPicPr>
        <p:blipFill rotWithShape="1">
          <a:blip r:embed="rId3"/>
          <a:srcRect t="-1637" r="1" b="175"/>
          <a:stretch/>
        </p:blipFill>
        <p:spPr>
          <a:xfrm>
            <a:off x="6118626" y="669615"/>
            <a:ext cx="5190739" cy="5518769"/>
          </a:xfrm>
          <a:prstGeom prst="rect">
            <a:avLst/>
          </a:prstGeom>
          <a:noFill/>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dirty="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dirty="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Grupo</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row</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form-control</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grupo of aGrupos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{{grupo.nombre}}</a:t>
            </a:r>
            <a:endParaRPr sz="140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
        <p:nvSpPr>
          <p:cNvPr id="1088" name="Google Shape;1088;p130"/>
          <p:cNvSpPr txBox="1"/>
          <p:nvPr/>
        </p:nvSpPr>
        <p:spPr>
          <a:xfrm>
            <a:off x="931371" y="2929467"/>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25" y="2262284"/>
            <a:ext cx="3187600" cy="2733097"/>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889000" y="1217217"/>
            <a:ext cx="3441600"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independientes se agrupan por compartir una misma función manejadora del evento change</a:t>
            </a:r>
            <a:endParaRPr sz="2000" dirty="0"/>
          </a:p>
        </p:txBody>
      </p:sp>
      <p:sp>
        <p:nvSpPr>
          <p:cNvPr id="1102" name="Google Shape;1102;p132"/>
          <p:cNvSpPr txBox="1"/>
          <p:nvPr/>
        </p:nvSpPr>
        <p:spPr>
          <a:xfrm>
            <a:off x="1238333" y="3286767"/>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403933" y="1148333"/>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5297762" y="329184"/>
            <a:ext cx="6251110" cy="1783080"/>
          </a:xfrm>
        </p:spPr>
        <p:txBody>
          <a:bodyPr anchor="b">
            <a:normAutofit/>
          </a:bodyPr>
          <a:lstStyle/>
          <a:p>
            <a:r>
              <a:rPr lang="es-ES" sz="5400"/>
              <a:t>Versiones LTS (9, 10)</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2360" r="7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02928527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03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Rectangle 10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Google Shape;1045;p124"/>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la vista</a:t>
            </a:r>
          </a:p>
        </p:txBody>
      </p:sp>
      <p:sp>
        <p:nvSpPr>
          <p:cNvPr id="1046" name="Google Shape;1046;p124"/>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la Vista (Template Driven)</a:t>
            </a:r>
          </a:p>
          <a:p>
            <a:pPr marL="0"/>
            <a:endParaRPr lang="en-US" sz="2000"/>
          </a:p>
          <a:p>
            <a:r>
              <a:rPr lang="en-US" sz="2000"/>
              <a:t>Similares a los utilizados en AngularJS</a:t>
            </a:r>
          </a:p>
          <a:p>
            <a:r>
              <a:rPr lang="en-US" sz="2000"/>
              <a:t>La detección del cambio sigue el patrón Push</a:t>
            </a:r>
          </a:p>
          <a:p>
            <a:r>
              <a:rPr lang="en-US" sz="2000"/>
              <a:t>La clave está en el doble binding</a:t>
            </a:r>
          </a:p>
          <a:p>
            <a:r>
              <a:rPr lang="en-US" sz="2000"/>
              <a:t>Se necesita importar el módulo FormsModule</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Shape 10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9" name="Rectangle 10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Google Shape;1051;p125"/>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el Modelo</a:t>
            </a:r>
          </a:p>
        </p:txBody>
      </p:sp>
      <p:sp>
        <p:nvSpPr>
          <p:cNvPr id="1052" name="Google Shape;1052;p125"/>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el Modelo (Model Driven)</a:t>
            </a:r>
          </a:p>
          <a:p>
            <a:pPr marL="0"/>
            <a:endParaRPr lang="en-US" sz="2000"/>
          </a:p>
          <a:p>
            <a:r>
              <a:rPr lang="en-US" sz="2000"/>
              <a:t>Emplean programación reactiva</a:t>
            </a:r>
          </a:p>
          <a:p>
            <a:r>
              <a:rPr lang="en-US" sz="2000"/>
              <a:t>La detección del cambio sigue el patrón Observer (Pull)</a:t>
            </a:r>
          </a:p>
          <a:p>
            <a:r>
              <a:rPr lang="en-US" sz="2000"/>
              <a:t>Se necesita importar el módulo ReactiveFormsModule</a:t>
            </a:r>
          </a:p>
          <a:p>
            <a:r>
              <a:rPr lang="en-US" sz="2000"/>
              <a:t>Son la opción recomendable en Angular</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ngForm</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934278" y="1970807"/>
            <a:ext cx="10095091" cy="1063083"/>
          </a:xfrm>
        </p:spPr>
        <p:txBody>
          <a:bodyPr anchor="ctr">
            <a:normAutofit/>
          </a:bodyPr>
          <a:lstStyle/>
          <a:p>
            <a:r>
              <a:rPr lang="es" sz="2000" dirty="0"/>
              <a:t>La propia etiqueta HTML está ligada a la directiva Angular ngForm (i.e. “form” es su  selector), por lo que se instancia automáticamente el correspondiente objeto, que permitirá conocer en todo momento el estado del formulario y de cualquiera de sus controles</a:t>
            </a:r>
            <a:endParaRPr lang="es-ES" sz="2000" dirty="0"/>
          </a:p>
        </p:txBody>
      </p:sp>
      <p:sp>
        <p:nvSpPr>
          <p:cNvPr id="19" name="Google Shape;1116;p134">
            <a:extLst>
              <a:ext uri="{FF2B5EF4-FFF2-40B4-BE49-F238E27FC236}">
                <a16:creationId xmlns:a16="http://schemas.microsoft.com/office/drawing/2014/main" id="{31CE9663-4E55-4685-A59A-FAA574376C15}"/>
              </a:ext>
            </a:extLst>
          </p:cNvPr>
          <p:cNvSpPr txBox="1"/>
          <p:nvPr/>
        </p:nvSpPr>
        <p:spPr>
          <a:xfrm>
            <a:off x="4014642" y="3161164"/>
            <a:ext cx="3214442" cy="59564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"ngForm"</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7;p134">
            <a:extLst>
              <a:ext uri="{FF2B5EF4-FFF2-40B4-BE49-F238E27FC236}">
                <a16:creationId xmlns:a16="http://schemas.microsoft.com/office/drawing/2014/main" id="{B610D3A6-32C6-4C2F-9069-A38246E3A5B4}"/>
              </a:ext>
            </a:extLst>
          </p:cNvPr>
          <p:cNvSpPr txBox="1"/>
          <p:nvPr/>
        </p:nvSpPr>
        <p:spPr>
          <a:xfrm>
            <a:off x="787232" y="3407952"/>
            <a:ext cx="2593645" cy="2905539"/>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b="0" i="0" u="none" strike="noStrike" kern="1200" cap="none" spc="0" normalizeH="0" baseline="0" noProof="0" dirty="0">
                <a:ln>
                  <a:noFill/>
                </a:ln>
                <a:solidFill>
                  <a:prstClr val="black"/>
                </a:solidFill>
                <a:effectLst/>
                <a:uLnTx/>
                <a:uFillTx/>
                <a:latin typeface="Calibri" panose="020F0502020204030204"/>
                <a:ea typeface="+mn-ea"/>
                <a:cs typeface="+mn-cs"/>
              </a:rPr>
              <a:t>Esta instancia es oculta, pero puede ser accedida en la propia vista mediante una referencia local.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En ella la  propiedad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corresponde a un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FormGroup</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que incluye los FormContr0l de cada control</a:t>
            </a:r>
            <a:endParaRPr kumimoji="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Google Shape;1118;p134">
            <a:extLst>
              <a:ext uri="{FF2B5EF4-FFF2-40B4-BE49-F238E27FC236}">
                <a16:creationId xmlns:a16="http://schemas.microsoft.com/office/drawing/2014/main" id="{3C1B02E7-05AB-4020-B9C8-923B443B857B}"/>
              </a:ext>
            </a:extLst>
          </p:cNvPr>
          <p:cNvSpPr txBox="1"/>
          <p:nvPr/>
        </p:nvSpPr>
        <p:spPr>
          <a:xfrm>
            <a:off x="8419789" y="3366704"/>
            <a:ext cx="3138445" cy="10037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La referencia local es </a:t>
            </a:r>
            <a:r>
              <a:rPr kumimoji="0" lang="es" sz="1600" b="0" i="0" u="none" strike="noStrike" kern="1200" cap="none" spc="0" normalizeH="0" baseline="0" noProof="0" dirty="0">
                <a:ln>
                  <a:noFill/>
                </a:ln>
                <a:solidFill>
                  <a:prstClr val="black"/>
                </a:solidFill>
                <a:effectLst/>
                <a:uLnTx/>
                <a:uFillTx/>
                <a:latin typeface="Calibri" panose="020F0502020204030204"/>
                <a:ea typeface="+mn-ea"/>
                <a:cs typeface="+mn-cs"/>
              </a:rPr>
              <a:t>accesible</a:t>
            </a: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 desde el cotrolador gracias al decorador @ViewChild</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19;p134">
            <a:extLst>
              <a:ext uri="{FF2B5EF4-FFF2-40B4-BE49-F238E27FC236}">
                <a16:creationId xmlns:a16="http://schemas.microsoft.com/office/drawing/2014/main" id="{38DC835C-77EF-4AC7-A122-5FFDEEA351B7}"/>
              </a:ext>
            </a:extLst>
          </p:cNvPr>
          <p:cNvSpPr txBox="1"/>
          <p:nvPr/>
        </p:nvSpPr>
        <p:spPr>
          <a:xfrm>
            <a:off x="4063967" y="4054624"/>
            <a:ext cx="3888004" cy="529367"/>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4" name="Google Shape;1120;p134">
            <a:extLst>
              <a:ext uri="{FF2B5EF4-FFF2-40B4-BE49-F238E27FC236}">
                <a16:creationId xmlns:a16="http://schemas.microsoft.com/office/drawing/2014/main" id="{1BB29523-5CCF-493D-860D-FD2652BCC80D}"/>
              </a:ext>
            </a:extLst>
          </p:cNvPr>
          <p:cNvCxnSpPr>
            <a:cxnSpLocks/>
            <a:stCxn id="23" idx="3"/>
            <a:endCxn id="19" idx="3"/>
          </p:cNvCxnSpPr>
          <p:nvPr/>
        </p:nvCxnSpPr>
        <p:spPr>
          <a:xfrm flipH="1" flipV="1">
            <a:off x="7229084" y="3458984"/>
            <a:ext cx="722887" cy="860324"/>
          </a:xfrm>
          <a:prstGeom prst="bentConnector3">
            <a:avLst>
              <a:gd name="adj1" fmla="val -31623"/>
            </a:avLst>
          </a:prstGeom>
          <a:noFill/>
          <a:ln w="9525" cap="flat" cmpd="sng">
            <a:solidFill>
              <a:schemeClr val="dk2"/>
            </a:solidFill>
            <a:prstDash val="solid"/>
            <a:round/>
            <a:headEnd type="none" w="med" len="med"/>
            <a:tailEnd type="stealth" w="med" len="med"/>
          </a:ln>
        </p:spPr>
      </p:cxnSp>
      <p:pic>
        <p:nvPicPr>
          <p:cNvPr id="9" name="Imagen 8">
            <a:extLst>
              <a:ext uri="{FF2B5EF4-FFF2-40B4-BE49-F238E27FC236}">
                <a16:creationId xmlns:a16="http://schemas.microsoft.com/office/drawing/2014/main" id="{5DAD94EA-F202-44B3-AE01-EE11D8EA3ACC}"/>
              </a:ext>
            </a:extLst>
          </p:cNvPr>
          <p:cNvPicPr>
            <a:picLocks noChangeAspect="1"/>
          </p:cNvPicPr>
          <p:nvPr/>
        </p:nvPicPr>
        <p:blipFill>
          <a:blip r:embed="rId2"/>
          <a:stretch>
            <a:fillRect/>
          </a:stretch>
        </p:blipFill>
        <p:spPr>
          <a:xfrm>
            <a:off x="4014642" y="4767956"/>
            <a:ext cx="5592525" cy="1664950"/>
          </a:xfrm>
          <a:prstGeom prst="rect">
            <a:avLst/>
          </a:prstGeom>
        </p:spPr>
      </p:pic>
    </p:spTree>
    <p:extLst>
      <p:ext uri="{BB962C8B-B14F-4D97-AF65-F5344CB8AC3E}">
        <p14:creationId xmlns:p14="http://schemas.microsoft.com/office/powerpoint/2010/main" val="17425205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ngModel</a:t>
            </a: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4810259" y="649480"/>
            <a:ext cx="6555347" cy="2166607"/>
          </a:xfrm>
        </p:spPr>
        <p:txBody>
          <a:bodyPr anchor="ctr">
            <a:normAutofit/>
          </a:bodyPr>
          <a:lstStyle/>
          <a:p>
            <a:r>
              <a:rPr lang="es-ES" sz="2000" dirty="0"/>
              <a:t>La directiva </a:t>
            </a:r>
            <a:r>
              <a:rPr lang="es-ES" sz="2000" dirty="0" err="1"/>
              <a:t>ngModel</a:t>
            </a:r>
            <a:r>
              <a:rPr lang="es-ES" sz="2000" dirty="0"/>
              <a:t> determina que controles pertenecen al objeto </a:t>
            </a:r>
            <a:r>
              <a:rPr lang="es-ES" sz="2000" dirty="0" err="1"/>
              <a:t>ngForm</a:t>
            </a:r>
            <a:endParaRPr lang="es-ES" sz="2000" dirty="0"/>
          </a:p>
          <a:p>
            <a:r>
              <a:rPr lang="es-ES" sz="2000" dirty="0"/>
              <a:t>Una vez aplicada, los valores de los controles se guardan automáticamente como parte del valor(</a:t>
            </a:r>
            <a:r>
              <a:rPr lang="es-ES" sz="2000" dirty="0" err="1"/>
              <a:t>value</a:t>
            </a:r>
            <a:r>
              <a:rPr lang="es-ES" sz="2000" dirty="0"/>
              <a:t>) del objeto correspondiente a la directiva </a:t>
            </a:r>
            <a:r>
              <a:rPr lang="es-ES" sz="2000" dirty="0" err="1"/>
              <a:t>ngForm</a:t>
            </a:r>
            <a:r>
              <a:rPr lang="es-ES" sz="2000" dirty="0"/>
              <a:t> utilizando su atributo </a:t>
            </a:r>
            <a:r>
              <a:rPr lang="es-ES" sz="2000" dirty="0" err="1"/>
              <a:t>name</a:t>
            </a:r>
            <a:endParaRPr lang="es-ES" sz="2000" dirty="0"/>
          </a:p>
        </p:txBody>
      </p:sp>
      <p:sp>
        <p:nvSpPr>
          <p:cNvPr id="13" name="CuadroTexto 12">
            <a:extLst>
              <a:ext uri="{FF2B5EF4-FFF2-40B4-BE49-F238E27FC236}">
                <a16:creationId xmlns:a16="http://schemas.microsoft.com/office/drawing/2014/main" id="{4B868E9A-0EC3-4A9F-B36C-8166B62C5D80}"/>
              </a:ext>
            </a:extLst>
          </p:cNvPr>
          <p:cNvSpPr txBox="1"/>
          <p:nvPr/>
        </p:nvSpPr>
        <p:spPr>
          <a:xfrm>
            <a:off x="4905054" y="2780570"/>
            <a:ext cx="6165574" cy="147732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#formAlumnos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"ngForm"</a:t>
            </a:r>
            <a:endParaRPr lang="es-ES" b="0" dirty="0">
              <a:solidFill>
                <a:srgbClr val="D4D4D4"/>
              </a:solidFill>
              <a:effectLst/>
              <a:latin typeface="Consolas" panose="020B0609020204030204" pitchFamily="49" charset="0"/>
            </a:endParaRPr>
          </a:p>
          <a:p>
            <a:endParaRPr lang="en-GB" b="0" dirty="0">
              <a:solidFill>
                <a:srgbClr val="808080"/>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for</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808080"/>
                </a:solidFill>
                <a:effectLst/>
                <a:latin typeface="Consolas" panose="020B0609020204030204" pitchFamily="49" charset="0"/>
              </a:rPr>
              <a:t>&gt;</a:t>
            </a:r>
            <a:r>
              <a:rPr lang="en-GB" b="0" dirty="0" err="1">
                <a:solidFill>
                  <a:srgbClr val="D4D4D4"/>
                </a:solidFill>
                <a:effectLst/>
                <a:latin typeface="Consolas" panose="020B0609020204030204" pitchFamily="49" charset="0"/>
              </a:rPr>
              <a:t>Nombre</a:t>
            </a: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808080"/>
                </a:solidFill>
                <a:effectLst/>
                <a:latin typeface="Consolas" panose="020B0609020204030204" pitchFamily="49" charset="0"/>
              </a:rPr>
              <a:t>&gt;</a:t>
            </a:r>
            <a:endParaRPr lang="en-GB" b="0" dirty="0">
              <a:solidFill>
                <a:srgbClr val="D4D4D4"/>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input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type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"text"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class</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"form-control"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id</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err="1">
                <a:solidFill>
                  <a:srgbClr val="9CDCFE"/>
                </a:solidFill>
                <a:effectLst/>
                <a:latin typeface="Consolas" panose="020B0609020204030204" pitchFamily="49" charset="0"/>
              </a:rPr>
              <a:t>ngModel</a:t>
            </a:r>
            <a:r>
              <a:rPr lang="en-GB" b="0" dirty="0">
                <a:solidFill>
                  <a:srgbClr val="D4D4D4"/>
                </a:solidFill>
                <a:effectLst/>
                <a:latin typeface="Consolas" panose="020B0609020204030204" pitchFamily="49" charset="0"/>
              </a:rPr>
              <a:t> </a:t>
            </a:r>
          </a:p>
        </p:txBody>
      </p:sp>
      <p:sp>
        <p:nvSpPr>
          <p:cNvPr id="5" name="Flecha: hacia abajo 4">
            <a:extLst>
              <a:ext uri="{FF2B5EF4-FFF2-40B4-BE49-F238E27FC236}">
                <a16:creationId xmlns:a16="http://schemas.microsoft.com/office/drawing/2014/main" id="{EA720191-C55C-4481-9B8E-02C142F93060}"/>
              </a:ext>
            </a:extLst>
          </p:cNvPr>
          <p:cNvSpPr/>
          <p:nvPr/>
        </p:nvSpPr>
        <p:spPr>
          <a:xfrm>
            <a:off x="7610316" y="4348363"/>
            <a:ext cx="384313" cy="6559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2273C9B-AEC3-4BFC-95B3-D0A0D7E0CE7E}"/>
              </a:ext>
            </a:extLst>
          </p:cNvPr>
          <p:cNvSpPr txBox="1"/>
          <p:nvPr/>
        </p:nvSpPr>
        <p:spPr>
          <a:xfrm>
            <a:off x="6129932" y="5094811"/>
            <a:ext cx="3345083" cy="369332"/>
          </a:xfrm>
          <a:prstGeom prst="rect">
            <a:avLst/>
          </a:prstGeom>
          <a:noFill/>
        </p:spPr>
        <p:txBody>
          <a:bodyPr wrap="none" rtlCol="0">
            <a:spAutoFit/>
          </a:bodyPr>
          <a:lstStyle/>
          <a:p>
            <a:r>
              <a:rPr lang="es-ES" dirty="0" err="1"/>
              <a:t>formAlumnos.value</a:t>
            </a:r>
            <a:r>
              <a:rPr lang="es-ES" dirty="0"/>
              <a:t> = {nombre: ‘’}</a:t>
            </a:r>
          </a:p>
        </p:txBody>
      </p:sp>
      <p:sp>
        <p:nvSpPr>
          <p:cNvPr id="9" name="CuadroTexto 8">
            <a:extLst>
              <a:ext uri="{FF2B5EF4-FFF2-40B4-BE49-F238E27FC236}">
                <a16:creationId xmlns:a16="http://schemas.microsoft.com/office/drawing/2014/main" id="{00C95F3A-1736-41BE-8A0E-E3AA30C43BDF}"/>
              </a:ext>
            </a:extLst>
          </p:cNvPr>
          <p:cNvSpPr txBox="1"/>
          <p:nvPr/>
        </p:nvSpPr>
        <p:spPr>
          <a:xfrm>
            <a:off x="5592906" y="5635323"/>
            <a:ext cx="4511572" cy="646331"/>
          </a:xfrm>
          <a:prstGeom prst="rect">
            <a:avLst/>
          </a:prstGeom>
          <a:noFill/>
        </p:spPr>
        <p:txBody>
          <a:bodyPr wrap="square" rtlCol="0">
            <a:spAutoFit/>
          </a:bodyPr>
          <a:lstStyle/>
          <a:p>
            <a:r>
              <a:rPr lang="es-ES" dirty="0"/>
              <a:t>En desarrollo este objeto puede ser visible en la plantilla HTML utilizando el pipe | </a:t>
            </a:r>
            <a:r>
              <a:rPr lang="es-ES" dirty="0" err="1"/>
              <a:t>json</a:t>
            </a:r>
            <a:endParaRPr lang="es-ES" dirty="0"/>
          </a:p>
        </p:txBody>
      </p:sp>
    </p:spTree>
    <p:extLst>
      <p:ext uri="{BB962C8B-B14F-4D97-AF65-F5344CB8AC3E}">
        <p14:creationId xmlns:p14="http://schemas.microsoft.com/office/powerpoint/2010/main" val="17019016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3"/>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Google Shape;1114;p134"/>
          <p:cNvSpPr txBox="1">
            <a:spLocks noGrp="1"/>
          </p:cNvSpPr>
          <p:nvPr>
            <p:ph type="title"/>
          </p:nvPr>
        </p:nvSpPr>
        <p:spPr>
          <a:xfrm>
            <a:off x="1371599" y="294538"/>
            <a:ext cx="9895951" cy="1033669"/>
          </a:xfrm>
          <a:prstGeom prst="rect">
            <a:avLst/>
          </a:prstGeom>
        </p:spPr>
        <p:txBody>
          <a:bodyPr spcFirstLastPara="1" vert="horz" lIns="68567" tIns="68567" rIns="68567" bIns="68567" rtlCol="0" anchorCtr="0">
            <a:normAutofit/>
          </a:bodyPr>
          <a:lstStyle/>
          <a:p>
            <a:r>
              <a:rPr lang="es-ES" sz="4000">
                <a:solidFill>
                  <a:srgbClr val="FFFFFF"/>
                </a:solidFill>
              </a:rPr>
              <a:t>ngSubmit</a:t>
            </a:r>
          </a:p>
        </p:txBody>
      </p:sp>
      <p:sp>
        <p:nvSpPr>
          <p:cNvPr id="1115" name="Google Shape;1115;p134"/>
          <p:cNvSpPr txBox="1">
            <a:spLocks noGrp="1"/>
          </p:cNvSpPr>
          <p:nvPr>
            <p:ph idx="1"/>
          </p:nvPr>
        </p:nvSpPr>
        <p:spPr>
          <a:xfrm>
            <a:off x="1371599" y="1800307"/>
            <a:ext cx="9724031" cy="1110803"/>
          </a:xfrm>
          <a:prstGeom prst="rect">
            <a:avLst/>
          </a:prstGeom>
        </p:spPr>
        <p:txBody>
          <a:bodyPr spcFirstLastPara="1" vert="horz" lIns="68567" tIns="68567" rIns="68567" bIns="68567" rtlCol="0" anchor="ctr" anchorCtr="0">
            <a:normAutofit/>
          </a:bodyPr>
          <a:lstStyle/>
          <a:p>
            <a:pPr marL="0" marR="0" lvl="0" indent="0" defTabSz="914400" rtl="0" eaLnBrk="1" fontAlgn="auto" latinLnBrk="0" hangingPunct="1">
              <a:spcBef>
                <a:spcPts val="0"/>
              </a:spcBef>
              <a:spcAft>
                <a:spcPts val="600"/>
              </a:spcAft>
              <a:buClrTx/>
              <a:buSzTx/>
              <a:buFontTx/>
              <a:buNone/>
              <a:tabLst/>
              <a:defRPr/>
            </a:pPr>
            <a:r>
              <a:rPr kumimoji="0" lang="es-ES" sz="2000" b="0" i="0" u="none" strike="noStrike" kern="1200" cap="none" spc="0" normalizeH="0" baseline="0" noProof="0" dirty="0">
                <a:ln>
                  <a:noFill/>
                </a:ln>
                <a:effectLst/>
                <a:uLnTx/>
                <a:uFillTx/>
                <a:latin typeface="Calibri" panose="020F0502020204030204"/>
                <a:ea typeface="+mn-ea"/>
                <a:cs typeface="+mn-cs"/>
              </a:rPr>
              <a:t>Esta directiva intercepta el evento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r>
              <a:rPr kumimoji="0" lang="es-ES" sz="2000" b="0" i="0" u="none" strike="noStrike" kern="1200" cap="none" spc="0" normalizeH="0" baseline="0" noProof="0" dirty="0">
                <a:ln>
                  <a:noFill/>
                </a:ln>
                <a:effectLst/>
                <a:uLnTx/>
                <a:uFillTx/>
                <a:latin typeface="Calibri" panose="020F0502020204030204"/>
                <a:ea typeface="+mn-ea"/>
                <a:cs typeface="+mn-cs"/>
              </a:rPr>
              <a:t> que normalmente de dispara en la etiqueta </a:t>
            </a:r>
            <a:r>
              <a:rPr kumimoji="0" lang="es-ES" sz="2000" b="0" i="0" u="none" strike="noStrike" kern="1200" cap="none" spc="0" normalizeH="0" baseline="0" noProof="0" dirty="0" err="1">
                <a:ln>
                  <a:noFill/>
                </a:ln>
                <a:effectLst/>
                <a:uLnTx/>
                <a:uFillTx/>
                <a:latin typeface="Calibri" panose="020F0502020204030204"/>
                <a:ea typeface="+mn-ea"/>
                <a:cs typeface="+mn-cs"/>
              </a:rPr>
              <a:t>form</a:t>
            </a:r>
            <a:r>
              <a:rPr kumimoji="0" lang="es-ES" sz="2000" b="0" i="0" u="none" strike="noStrike" kern="1200" cap="none" spc="0" normalizeH="0" baseline="0" noProof="0" dirty="0">
                <a:ln>
                  <a:noFill/>
                </a:ln>
                <a:effectLst/>
                <a:uLnTx/>
                <a:uFillTx/>
                <a:latin typeface="Calibri" panose="020F0502020204030204"/>
                <a:ea typeface="+mn-ea"/>
                <a:cs typeface="+mn-cs"/>
              </a:rPr>
              <a:t> cuando se pulsa un </a:t>
            </a:r>
            <a:r>
              <a:rPr kumimoji="0" lang="es-ES" sz="2000" b="0" i="0" u="none" strike="noStrike" kern="1200" cap="none" spc="0" normalizeH="0" baseline="0" noProof="0" dirty="0" err="1">
                <a:ln>
                  <a:noFill/>
                </a:ln>
                <a:effectLst/>
                <a:uLnTx/>
                <a:uFillTx/>
                <a:latin typeface="Calibri" panose="020F0502020204030204"/>
                <a:ea typeface="+mn-ea"/>
                <a:cs typeface="+mn-cs"/>
              </a:rPr>
              <a:t>boton</a:t>
            </a:r>
            <a:r>
              <a:rPr kumimoji="0" lang="es-ES" sz="2000" b="0" i="0" u="none" strike="noStrike" kern="1200" cap="none" spc="0" normalizeH="0" baseline="0" noProof="0" dirty="0">
                <a:ln>
                  <a:noFill/>
                </a:ln>
                <a:effectLst/>
                <a:uLnTx/>
                <a:uFillTx/>
                <a:latin typeface="Calibri" panose="020F0502020204030204"/>
                <a:ea typeface="+mn-ea"/>
                <a:cs typeface="+mn-cs"/>
              </a:rPr>
              <a:t> de tipo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endParaRPr kumimoji="0" lang="es-ES" sz="2000" b="0" i="0" u="none" strike="noStrike" kern="1200" cap="none" spc="0" normalizeH="0" baseline="0" noProof="0" dirty="0">
              <a:ln>
                <a:noFill/>
              </a:ln>
              <a:effectLst/>
              <a:uLnTx/>
              <a:uFillTx/>
              <a:latin typeface="Calibri" panose="020F0502020204030204"/>
              <a:ea typeface="+mn-ea"/>
              <a:cs typeface="+mn-cs"/>
            </a:endParaRPr>
          </a:p>
        </p:txBody>
      </p:sp>
      <p:sp>
        <p:nvSpPr>
          <p:cNvPr id="18" name="Google Shape;1116;p134">
            <a:extLst>
              <a:ext uri="{FF2B5EF4-FFF2-40B4-BE49-F238E27FC236}">
                <a16:creationId xmlns:a16="http://schemas.microsoft.com/office/drawing/2014/main" id="{C27334B1-8F6C-45DB-9F66-F6179974A5E6}"/>
              </a:ext>
            </a:extLst>
          </p:cNvPr>
          <p:cNvSpPr txBox="1"/>
          <p:nvPr/>
        </p:nvSpPr>
        <p:spPr>
          <a:xfrm>
            <a:off x="4021244" y="2987348"/>
            <a:ext cx="6732000" cy="943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novalidate</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ngSubmit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"enviar(</a:t>
            </a:r>
            <a:r>
              <a:rPr lang="es" sz="2000" dirty="0">
                <a:solidFill>
                  <a:srgbClr val="CA8F76"/>
                </a:solidFill>
                <a:latin typeface="Calibri" panose="020F0502020204030204"/>
              </a:rPr>
              <a:t>myform</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 ngForm "</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Google Shape;1117;p134">
            <a:extLst>
              <a:ext uri="{FF2B5EF4-FFF2-40B4-BE49-F238E27FC236}">
                <a16:creationId xmlns:a16="http://schemas.microsoft.com/office/drawing/2014/main" id="{55BE1606-92C8-4B21-A5F4-6417E8AC0532}"/>
              </a:ext>
            </a:extLst>
          </p:cNvPr>
          <p:cNvSpPr txBox="1"/>
          <p:nvPr/>
        </p:nvSpPr>
        <p:spPr>
          <a:xfrm>
            <a:off x="1104791" y="2944053"/>
            <a:ext cx="2593645" cy="256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solidFill>
                  <a:prstClr val="black"/>
                </a:solidFill>
                <a:latin typeface="Calibri" panose="020F0502020204030204"/>
              </a:rPr>
              <a:t>Como en cualquier otro evento se define el método del componente que responderá al evento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Google Shape;1118;p134">
            <a:extLst>
              <a:ext uri="{FF2B5EF4-FFF2-40B4-BE49-F238E27FC236}">
                <a16:creationId xmlns:a16="http://schemas.microsoft.com/office/drawing/2014/main" id="{17EA47AB-33B3-484C-A12A-945D70A46C79}"/>
              </a:ext>
            </a:extLst>
          </p:cNvPr>
          <p:cNvSpPr txBox="1"/>
          <p:nvPr/>
        </p:nvSpPr>
        <p:spPr>
          <a:xfrm>
            <a:off x="5296563" y="5222481"/>
            <a:ext cx="4000000" cy="12551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dirty="0">
                <a:solidFill>
                  <a:prstClr val="black"/>
                </a:solidFill>
                <a:latin typeface="Calibri" panose="020F0502020204030204"/>
              </a:rPr>
              <a:t>Alternativamente al uso de @ViewChild el método submit del componente puede recibir como parámetro el objeto correspondiente a ngForm</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9;p134">
            <a:extLst>
              <a:ext uri="{FF2B5EF4-FFF2-40B4-BE49-F238E27FC236}">
                <a16:creationId xmlns:a16="http://schemas.microsoft.com/office/drawing/2014/main" id="{CAE55C3D-2064-4AEF-92BE-226EBA60A14A}"/>
              </a:ext>
            </a:extLst>
          </p:cNvPr>
          <p:cNvSpPr txBox="1"/>
          <p:nvPr/>
        </p:nvSpPr>
        <p:spPr>
          <a:xfrm>
            <a:off x="4317650" y="4064296"/>
            <a:ext cx="3888004" cy="102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enviar(form) {}</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2" name="Google Shape;1120;p134">
            <a:extLst>
              <a:ext uri="{FF2B5EF4-FFF2-40B4-BE49-F238E27FC236}">
                <a16:creationId xmlns:a16="http://schemas.microsoft.com/office/drawing/2014/main" id="{13F6A9D8-810B-4583-9615-C1AB4ACE6474}"/>
              </a:ext>
            </a:extLst>
          </p:cNvPr>
          <p:cNvCxnSpPr>
            <a:cxnSpLocks/>
            <a:stCxn id="21" idx="3"/>
            <a:endCxn id="18" idx="3"/>
          </p:cNvCxnSpPr>
          <p:nvPr/>
        </p:nvCxnSpPr>
        <p:spPr>
          <a:xfrm flipV="1">
            <a:off x="8205654" y="3459148"/>
            <a:ext cx="2547590" cy="1117566"/>
          </a:xfrm>
          <a:prstGeom prst="bentConnector3">
            <a:avLst>
              <a:gd name="adj1" fmla="val 108973"/>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753002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Untouched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not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Pristine</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not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Dirty</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valid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Invalid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F5589-921B-43BF-A197-C57ADA79D606}"/>
              </a:ext>
            </a:extLst>
          </p:cNvPr>
          <p:cNvSpPr>
            <a:spLocks noGrp="1"/>
          </p:cNvSpPr>
          <p:nvPr>
            <p:ph type="title"/>
          </p:nvPr>
        </p:nvSpPr>
        <p:spPr>
          <a:xfrm>
            <a:off x="1156851" y="637762"/>
            <a:ext cx="9888496" cy="900131"/>
          </a:xfrm>
        </p:spPr>
        <p:txBody>
          <a:bodyPr anchor="t">
            <a:normAutofit/>
          </a:bodyPr>
          <a:lstStyle/>
          <a:p>
            <a:r>
              <a:rPr lang="es-ES" sz="4000">
                <a:solidFill>
                  <a:schemeClr val="bg1"/>
                </a:solidFill>
              </a:rPr>
              <a:t>Angular 11 (versión activa)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7C1966-F91C-4234-8353-05C91B458F20}"/>
              </a:ext>
            </a:extLst>
          </p:cNvPr>
          <p:cNvSpPr>
            <a:spLocks noGrp="1"/>
          </p:cNvSpPr>
          <p:nvPr>
            <p:ph idx="1"/>
          </p:nvPr>
        </p:nvSpPr>
        <p:spPr>
          <a:xfrm>
            <a:off x="1155548" y="2217343"/>
            <a:ext cx="9880893" cy="3959619"/>
          </a:xfrm>
        </p:spPr>
        <p:txBody>
          <a:bodyPr>
            <a:normAutofit/>
          </a:bodyPr>
          <a:lstStyle/>
          <a:p>
            <a:r>
              <a:rPr lang="es-ES" sz="2000"/>
              <a:t>Corrección de los bug más demandados (</a:t>
            </a:r>
            <a:r>
              <a:rPr lang="es-ES" sz="2000" b="0" i="0">
                <a:effectLst/>
                <a:latin typeface="charter"/>
              </a:rPr>
              <a:t>Operación Byelog</a:t>
            </a:r>
            <a:r>
              <a:rPr lang="es-ES" sz="2000"/>
              <a:t>): enrutador, formularios …</a:t>
            </a:r>
          </a:p>
          <a:p>
            <a:r>
              <a:rPr lang="es-ES" sz="2000"/>
              <a:t>Inserción automática de fuentes</a:t>
            </a:r>
          </a:p>
          <a:p>
            <a:r>
              <a:rPr lang="es-ES" sz="2000"/>
              <a:t>Mejoras del API de pruebas de componentes y mejoras de rendimiento</a:t>
            </a:r>
          </a:p>
          <a:p>
            <a:r>
              <a:rPr lang="es-ES" sz="2000"/>
              <a:t>Mejores informes de compilación (salida del CLI)</a:t>
            </a:r>
          </a:p>
          <a:p>
            <a:r>
              <a:rPr lang="es-ES" sz="2000" b="0" i="0">
                <a:effectLst/>
                <a:latin typeface="charter"/>
              </a:rPr>
              <a:t>Angular Language Service actualizado, basado en Ivy</a:t>
            </a:r>
          </a:p>
          <a:p>
            <a:r>
              <a:rPr lang="es-ES" sz="2000"/>
              <a:t>Soporte actualizado de reemplazo de módulo en caliente en ng serve</a:t>
            </a:r>
          </a:p>
          <a:p>
            <a:r>
              <a:rPr lang="es-ES" sz="2000" b="0" i="0">
                <a:effectLst/>
                <a:latin typeface="sohne"/>
              </a:rPr>
              <a:t>Soporte Experimental Webpack 5</a:t>
            </a:r>
          </a:p>
          <a:p>
            <a:r>
              <a:rPr lang="es-ES" sz="2000"/>
              <a:t>Cambios en el funcionamiento del linting</a:t>
            </a:r>
          </a:p>
          <a:p>
            <a:r>
              <a:rPr lang="es-ES" sz="2000"/>
              <a:t>Eliminación de APIs obsoletas; soporte a IE sólo en versión 11</a:t>
            </a:r>
          </a:p>
        </p:txBody>
      </p:sp>
    </p:spTree>
    <p:extLst>
      <p:ext uri="{BB962C8B-B14F-4D97-AF65-F5344CB8AC3E}">
        <p14:creationId xmlns:p14="http://schemas.microsoft.com/office/powerpoint/2010/main" val="512537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600" b="0" i="0" u="none" strike="noStrike" kern="1200" cap="none" spc="0" normalizeH="0" baseline="0" noProof="0">
                <a:ln>
                  <a:noFill/>
                </a:ln>
                <a:solidFill>
                  <a:prstClr val="black"/>
                </a:solidFill>
                <a:effectLst/>
                <a:uLnTx/>
                <a:uFillTx/>
                <a:latin typeface="Calibri" panose="020F0502020204030204"/>
                <a:ea typeface="+mn-ea"/>
                <a:cs typeface="+mn-cs"/>
              </a:rPr>
              <a:t> myform.form.controls.firstname</a:t>
            </a:r>
            <a:endParaRPr kumimoji="0"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name asignado a cada uno de los controle</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Pero es más sencillo crear referencias locales específicas para cada control</a:t>
            </a:r>
            <a:b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&lt;</a:t>
            </a:r>
            <a:r>
              <a:rPr kumimoji="0" lang="es" sz="1467" b="0" i="0" u="none" strike="noStrike" kern="1200" cap="none" spc="0" normalizeH="0" baseline="0" noProof="0">
                <a:ln>
                  <a:noFill/>
                </a:ln>
                <a:solidFill>
                  <a:srgbClr val="569CD6"/>
                </a:solidFill>
                <a:effectLst/>
                <a:uLnTx/>
                <a:uFillTx/>
                <a:latin typeface="Calibri" panose="020F0502020204030204"/>
                <a:ea typeface="+mn-ea"/>
                <a:cs typeface="+mn-cs"/>
              </a:rPr>
              <a:t>input </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name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"firstname" … </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firstnameState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"ngModel"</a:t>
            </a: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&gt;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608B4E"/>
                </a:solidFill>
                <a:effectLst/>
                <a:uLnTx/>
                <a:uFillTx/>
                <a:latin typeface="Calibri" panose="020F0502020204030204"/>
                <a:ea typeface="+mn-ea"/>
                <a:cs typeface="+mn-cs"/>
              </a:rPr>
              <a:t>&lt;!--Mensajes de validación--&gt;</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 	</a:t>
            </a:r>
            <a:endParaRPr kumimoji="0" lang="es-ES" sz="1600" b="0" i="0" u="none" strike="noStrike" kern="1200" cap="none" spc="0" normalizeH="0" baseline="0" noProof="0" dirty="0">
              <a:ln>
                <a:noFill/>
              </a:ln>
              <a:solidFill>
                <a:srgbClr val="979797"/>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 </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class</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"error-message"</a:t>
            </a:r>
            <a:endPar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hidden</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"firstnameState.valid || firstnameState.pristine"</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El nombre es obligatorio</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nameState.valid || nameState.untouched </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!nameState.errors?.required</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es obligatorio</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!nameState.errors?.minlength</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debe tener un mínimo de 3 caracteres</a:t>
            </a:r>
            <a:endParaRPr kumimoji="0"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dirty="0">
                <a:ln>
                  <a:noFill/>
                </a:ln>
                <a:solidFill>
                  <a:prstClr val="black"/>
                </a:solidFill>
                <a:effectLst/>
                <a:uLnTx/>
                <a:uFillTx/>
                <a:latin typeface="Calibri" panose="020F0502020204030204"/>
                <a:ea typeface="+mn-ea"/>
                <a:cs typeface="+mn-cs"/>
              </a:rPr>
              <a:t>El operador elvis permite comprobar los distintos errores sólo si previamente existe el objeto errors</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marR="0" lvl="0" indent="-457189" algn="l" defTabSz="914400" rtl="0" eaLnBrk="1" fontAlgn="auto" latinLnBrk="0" hangingPunct="1">
              <a:lnSpc>
                <a:spcPct val="100000"/>
              </a:lnSpc>
              <a:spcBef>
                <a:spcPts val="0"/>
              </a:spcBef>
              <a:spcAft>
                <a:spcPts val="0"/>
              </a:spcAft>
              <a:buClr>
                <a:srgbClr val="FFFFFF"/>
              </a:buClr>
              <a:buSzPts val="1800"/>
              <a:buFont typeface="Helvetica Neue Light"/>
              <a:buChar char="★"/>
              <a:tabLst/>
              <a:defRPr/>
            </a:pPr>
            <a: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t>Validamos el formulario de ejemplo, ya realizado</a:t>
            </a:r>
            <a:b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br>
            <a:endParaRPr kumimoji="0"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ítulo 2">
            <a:extLst>
              <a:ext uri="{FF2B5EF4-FFF2-40B4-BE49-F238E27FC236}">
                <a16:creationId xmlns:a16="http://schemas.microsoft.com/office/drawing/2014/main" id="{9E23628F-9E85-4948-B36E-72767007954F}"/>
              </a:ext>
            </a:extLst>
          </p:cNvPr>
          <p:cNvSpPr>
            <a:spLocks noGrp="1"/>
          </p:cNvSpPr>
          <p:nvPr>
            <p:ph type="title"/>
          </p:nvPr>
        </p:nvSpPr>
        <p:spPr>
          <a:xfrm>
            <a:off x="827088" y="1641752"/>
            <a:ext cx="2655887" cy="3213277"/>
          </a:xfrm>
        </p:spPr>
        <p:txBody>
          <a:bodyPr anchor="t">
            <a:normAutofit/>
          </a:bodyPr>
          <a:lstStyle/>
          <a:p>
            <a:r>
              <a:rPr lang="es-ES" sz="4000" dirty="0">
                <a:solidFill>
                  <a:schemeClr val="bg1"/>
                </a:solidFill>
              </a:rPr>
              <a:t>En los formularios basados en el Modelo…</a:t>
            </a:r>
          </a:p>
        </p:txBody>
      </p:sp>
      <p:sp>
        <p:nvSpPr>
          <p:cNvPr id="4" name="Marcador de contenido 3">
            <a:extLst>
              <a:ext uri="{FF2B5EF4-FFF2-40B4-BE49-F238E27FC236}">
                <a16:creationId xmlns:a16="http://schemas.microsoft.com/office/drawing/2014/main" id="{196779CE-CDA3-4283-B967-A2B335972B3D}"/>
              </a:ext>
            </a:extLst>
          </p:cNvPr>
          <p:cNvSpPr>
            <a:spLocks noGrp="1"/>
          </p:cNvSpPr>
          <p:nvPr>
            <p:ph idx="1"/>
          </p:nvPr>
        </p:nvSpPr>
        <p:spPr>
          <a:xfrm>
            <a:off x="5232401" y="1721579"/>
            <a:ext cx="6140449" cy="3952648"/>
          </a:xfrm>
        </p:spPr>
        <p:txBody>
          <a:bodyPr>
            <a:normAutofit/>
          </a:bodyPr>
          <a:lstStyle/>
          <a:p>
            <a:r>
              <a:rPr lang="es-ES" sz="2200">
                <a:solidFill>
                  <a:schemeClr val="bg1">
                    <a:alpha val="80000"/>
                  </a:schemeClr>
                </a:solidFill>
              </a:rPr>
              <a:t>Desde el controller (componente) </a:t>
            </a:r>
          </a:p>
          <a:p>
            <a:pPr lvl="1"/>
            <a:r>
              <a:rPr lang="es-ES" sz="2200">
                <a:solidFill>
                  <a:schemeClr val="bg1">
                    <a:alpha val="80000"/>
                  </a:schemeClr>
                </a:solidFill>
              </a:rPr>
              <a:t>se define el modelo de datos al que el formulario se adhiere</a:t>
            </a:r>
          </a:p>
          <a:p>
            <a:pPr lvl="1"/>
            <a:r>
              <a:rPr lang="es-ES" sz="2200">
                <a:solidFill>
                  <a:schemeClr val="bg1">
                    <a:alpha val="80000"/>
                  </a:schemeClr>
                </a:solidFill>
              </a:rPr>
              <a:t>se establecen las reglas de validación </a:t>
            </a:r>
          </a:p>
          <a:p>
            <a:pPr lvl="1"/>
            <a:r>
              <a:rPr lang="es-ES" sz="2200">
                <a:solidFill>
                  <a:schemeClr val="bg1">
                    <a:alpha val="80000"/>
                  </a:schemeClr>
                </a:solidFill>
              </a:rPr>
              <a:t>es posible subscribirse a los cambios de valor de los campos del formulario</a:t>
            </a:r>
          </a:p>
          <a:p>
            <a:pPr lvl="1"/>
            <a:r>
              <a:rPr lang="es-ES" sz="2200">
                <a:solidFill>
                  <a:schemeClr val="bg1">
                    <a:alpha val="80000"/>
                  </a:schemeClr>
                </a:solidFill>
              </a:rPr>
              <a:t>Se pueden realizar los test unitarios de la lógica del formulario sin ninguna capa de UI</a:t>
            </a:r>
          </a:p>
          <a:p>
            <a:r>
              <a:rPr lang="es-ES" sz="2200">
                <a:solidFill>
                  <a:schemeClr val="bg1">
                    <a:alpha val="80000"/>
                  </a:schemeClr>
                </a:solidFill>
              </a:rPr>
              <a:t>El inconveniente es que pueden ser más complejos que los formularios basados en el template</a:t>
            </a:r>
          </a:p>
        </p:txBody>
      </p:sp>
    </p:spTree>
    <p:extLst>
      <p:ext uri="{BB962C8B-B14F-4D97-AF65-F5344CB8AC3E}">
        <p14:creationId xmlns:p14="http://schemas.microsoft.com/office/powerpoint/2010/main" val="37252857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7221A9-ED1B-40D3-89E2-4E0B07C955E4}"/>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Instancia de FormGroup</a:t>
            </a:r>
          </a:p>
        </p:txBody>
      </p:sp>
      <p:sp>
        <p:nvSpPr>
          <p:cNvPr id="3" name="Marcador de contenido 2">
            <a:extLst>
              <a:ext uri="{FF2B5EF4-FFF2-40B4-BE49-F238E27FC236}">
                <a16:creationId xmlns:a16="http://schemas.microsoft.com/office/drawing/2014/main" id="{40B7FCEE-613F-49E6-A887-19F09250BA3B}"/>
              </a:ext>
            </a:extLst>
          </p:cNvPr>
          <p:cNvSpPr>
            <a:spLocks noGrp="1"/>
          </p:cNvSpPr>
          <p:nvPr>
            <p:ph idx="1"/>
          </p:nvPr>
        </p:nvSpPr>
        <p:spPr>
          <a:xfrm>
            <a:off x="4810259" y="649480"/>
            <a:ext cx="6555347" cy="5546047"/>
          </a:xfrm>
        </p:spPr>
        <p:txBody>
          <a:bodyPr anchor="ctr">
            <a:normAutofit/>
          </a:bodyPr>
          <a:lstStyle/>
          <a:p>
            <a:r>
              <a:rPr lang="es-ES" sz="2000" dirty="0"/>
              <a:t>El </a:t>
            </a:r>
            <a:r>
              <a:rPr lang="es-ES" sz="2000" dirty="0" err="1"/>
              <a:t>FormGroup</a:t>
            </a:r>
            <a:r>
              <a:rPr lang="es-ES" sz="2000" dirty="0"/>
              <a:t>, igual que el generado por la directiva </a:t>
            </a:r>
            <a:r>
              <a:rPr lang="es-ES" sz="2000" dirty="0" err="1"/>
              <a:t>ngForm</a:t>
            </a:r>
            <a:r>
              <a:rPr lang="es-ES" sz="2000" dirty="0"/>
              <a:t>, se crea explícitamente en el </a:t>
            </a:r>
            <a:r>
              <a:rPr lang="es-ES" sz="2000" dirty="0" err="1"/>
              <a:t>controller</a:t>
            </a:r>
            <a:endParaRPr lang="es-ES" sz="2000" dirty="0"/>
          </a:p>
          <a:p>
            <a:pPr lvl="1"/>
            <a:r>
              <a:rPr lang="es-ES" sz="2000" dirty="0"/>
              <a:t>La instancia se crea invocando directamente a la clase: new </a:t>
            </a:r>
            <a:r>
              <a:rPr lang="es-ES" sz="2000" dirty="0" err="1"/>
              <a:t>FormGroup</a:t>
            </a:r>
            <a:r>
              <a:rPr lang="es-ES" sz="2000" dirty="0"/>
              <a:t>({})</a:t>
            </a:r>
          </a:p>
          <a:p>
            <a:pPr lvl="1"/>
            <a:r>
              <a:rPr lang="es-ES" sz="2000" dirty="0"/>
              <a:t>o utilizando un servicio de Angular, </a:t>
            </a:r>
            <a:r>
              <a:rPr lang="es-ES" sz="2000" dirty="0" err="1"/>
              <a:t>FormBuilder</a:t>
            </a:r>
            <a:r>
              <a:rPr lang="es-ES" sz="2000" dirty="0"/>
              <a:t>, que incluye el método </a:t>
            </a:r>
            <a:r>
              <a:rPr lang="es-ES" sz="2000" dirty="0" err="1"/>
              <a:t>group</a:t>
            </a:r>
            <a:r>
              <a:rPr lang="es-ES" sz="2000" dirty="0"/>
              <a:t>()</a:t>
            </a:r>
          </a:p>
          <a:p>
            <a:r>
              <a:rPr lang="es-ES" sz="2000" dirty="0"/>
              <a:t>En ambos casos, aunque de forma diferente, el objeto pasado como parámetro definirá el conjunto de </a:t>
            </a:r>
            <a:r>
              <a:rPr lang="es-ES" sz="2000" dirty="0" err="1"/>
              <a:t>FornControls</a:t>
            </a:r>
            <a:r>
              <a:rPr lang="es-ES" sz="2000" dirty="0"/>
              <a:t> que constituyen el modelo de datos del formulario</a:t>
            </a:r>
          </a:p>
          <a:p>
            <a:pPr lvl="1"/>
            <a:endParaRPr lang="es-ES" sz="2000" dirty="0"/>
          </a:p>
          <a:p>
            <a:endParaRPr lang="es-ES" sz="2000" dirty="0"/>
          </a:p>
        </p:txBody>
      </p:sp>
    </p:spTree>
    <p:extLst>
      <p:ext uri="{BB962C8B-B14F-4D97-AF65-F5344CB8AC3E}">
        <p14:creationId xmlns:p14="http://schemas.microsoft.com/office/powerpoint/2010/main" val="21246905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Controller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Alternativas para la instanciación de un </a:t>
            </a:r>
            <a:r>
              <a:rPr lang="es-ES" sz="2000" dirty="0" err="1"/>
              <a:t>FormGroup</a:t>
            </a:r>
            <a:endParaRPr lang="es-ES" sz="2000" dirty="0"/>
          </a:p>
          <a:p>
            <a:pPr marL="342900" indent="-342900">
              <a:buFontTx/>
              <a:buChar char="-"/>
            </a:pPr>
            <a:r>
              <a:rPr lang="es-ES" sz="2000" dirty="0"/>
              <a:t>Invocando al constructor</a:t>
            </a:r>
          </a:p>
          <a:p>
            <a:pPr marL="342900" indent="-342900">
              <a:buFontTx/>
              <a:buChar char="-"/>
            </a:pPr>
            <a:r>
              <a:rPr lang="es-ES" sz="2000" dirty="0"/>
              <a:t>Utilizando el </a:t>
            </a:r>
            <a:r>
              <a:rPr lang="es-ES" sz="2000" dirty="0" err="1"/>
              <a:t>factory</a:t>
            </a:r>
            <a:r>
              <a:rPr lang="es-ES" sz="2000" dirty="0"/>
              <a:t> </a:t>
            </a:r>
            <a:r>
              <a:rPr lang="es-ES" sz="2000" dirty="0" err="1"/>
              <a:t>FormBuilder</a:t>
            </a:r>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56410F7A-390A-43B4-9D9E-59F8FC4E68AA}"/>
              </a:ext>
            </a:extLst>
          </p:cNvPr>
          <p:cNvSpPr txBox="1"/>
          <p:nvPr/>
        </p:nvSpPr>
        <p:spPr>
          <a:xfrm>
            <a:off x="5350773" y="50567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 } </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a:t>
            </a:r>
            <a:r>
              <a:rPr lang="es-ES" b="0" dirty="0" err="1">
                <a:solidFill>
                  <a:srgbClr val="CE9178"/>
                </a:solidFill>
                <a:effectLst/>
                <a:latin typeface="Consolas" panose="020B0609020204030204" pitchFamily="49" charset="0"/>
              </a:rPr>
              <a:t>forms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569CD6"/>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FormMdComponent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OnInit</a:t>
            </a:r>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A5FDECE5-BEE1-43AD-B0AC-CCFF7BD2C882}"/>
              </a:ext>
            </a:extLst>
          </p:cNvPr>
          <p:cNvSpPr txBox="1"/>
          <p:nvPr/>
        </p:nvSpPr>
        <p:spPr>
          <a:xfrm>
            <a:off x="5450164" y="4307706"/>
            <a:ext cx="6096000" cy="2031325"/>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fb</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 }</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.fb.group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1"/>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0C22D61A-8E70-4683-BCAC-B572D43AC9C7}"/>
              </a:ext>
            </a:extLst>
          </p:cNvPr>
          <p:cNvSpPr txBox="1"/>
          <p:nvPr/>
        </p:nvSpPr>
        <p:spPr>
          <a:xfrm>
            <a:off x="5450164" y="2754374"/>
            <a:ext cx="6096000" cy="1200329"/>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FormControl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09332754"/>
      </p:ext>
    </p:extLst>
  </p:cSld>
  <p:clrMapOvr>
    <a:overrideClrMapping bg1="dk1" tx1="lt1" bg2="dk2" tx2="lt2" accent1="accent1" accent2="accent2" accent3="accent3" accent4="accent4" accent5="accent5" accent6="accent6" hlink="hlink" folHlink="folHlink"/>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7E8426-07A8-4D9F-90AF-61A60418C9E9}"/>
              </a:ext>
            </a:extLst>
          </p:cNvPr>
          <p:cNvSpPr>
            <a:spLocks noGrp="1"/>
          </p:cNvSpPr>
          <p:nvPr>
            <p:ph type="title"/>
          </p:nvPr>
        </p:nvSpPr>
        <p:spPr>
          <a:xfrm>
            <a:off x="656823" y="962166"/>
            <a:ext cx="3103808" cy="2905827"/>
          </a:xfrm>
        </p:spPr>
        <p:txBody>
          <a:bodyPr anchor="t">
            <a:normAutofit/>
          </a:bodyPr>
          <a:lstStyle/>
          <a:p>
            <a:pPr algn="r"/>
            <a:r>
              <a:rPr lang="es-ES" sz="4000"/>
              <a:t>Vinculación del Template con el FormGroup</a:t>
            </a:r>
          </a:p>
        </p:txBody>
      </p:sp>
      <p:sp>
        <p:nvSpPr>
          <p:cNvPr id="3" name="Marcador de contenido 2">
            <a:extLst>
              <a:ext uri="{FF2B5EF4-FFF2-40B4-BE49-F238E27FC236}">
                <a16:creationId xmlns:a16="http://schemas.microsoft.com/office/drawing/2014/main" id="{2E4CBBBD-F555-481B-9961-C94EBF56061A}"/>
              </a:ext>
            </a:extLst>
          </p:cNvPr>
          <p:cNvSpPr>
            <a:spLocks noGrp="1"/>
          </p:cNvSpPr>
          <p:nvPr>
            <p:ph idx="1"/>
          </p:nvPr>
        </p:nvSpPr>
        <p:spPr>
          <a:xfrm>
            <a:off x="4088929" y="962167"/>
            <a:ext cx="6858113" cy="2768261"/>
          </a:xfrm>
        </p:spPr>
        <p:txBody>
          <a:bodyPr anchor="t">
            <a:normAutofit/>
          </a:bodyPr>
          <a:lstStyle/>
          <a:p>
            <a:r>
              <a:rPr lang="es-ES" sz="2400" dirty="0"/>
              <a:t>En el formulario se utiliza la directiva [</a:t>
            </a:r>
            <a:r>
              <a:rPr lang="es-ES" sz="2400" dirty="0" err="1"/>
              <a:t>formGroup</a:t>
            </a:r>
            <a:r>
              <a:rPr lang="es-ES" sz="2400" dirty="0"/>
              <a:t>], con el valor correspondiente a la variable definida en </a:t>
            </a:r>
            <a:r>
              <a:rPr lang="es-ES" sz="2400" dirty="0" err="1"/>
              <a:t>en</a:t>
            </a:r>
            <a:r>
              <a:rPr lang="es-ES" sz="2400" dirty="0"/>
              <a:t> </a:t>
            </a:r>
            <a:r>
              <a:rPr lang="es-ES" sz="2400" dirty="0" err="1"/>
              <a:t>controlller</a:t>
            </a:r>
            <a:endParaRPr lang="es-ES" sz="2400" dirty="0"/>
          </a:p>
          <a:p>
            <a:r>
              <a:rPr lang="es-ES" sz="2400" dirty="0"/>
              <a:t>En cada uno de los controles se utiliza la directiva </a:t>
            </a:r>
            <a:r>
              <a:rPr lang="es-ES" sz="2400" dirty="0" err="1"/>
              <a:t>formControlName</a:t>
            </a:r>
            <a:r>
              <a:rPr lang="es-ES" sz="2400" dirty="0"/>
              <a:t> que recibe como valor un </a:t>
            </a:r>
            <a:r>
              <a:rPr lang="es-ES" sz="2400" dirty="0" err="1"/>
              <a:t>string</a:t>
            </a:r>
            <a:r>
              <a:rPr lang="es-ES" sz="2400" dirty="0"/>
              <a:t> correspondiente al nombre del </a:t>
            </a:r>
            <a:r>
              <a:rPr lang="es-ES" sz="2400" dirty="0" err="1"/>
              <a:t>formControl</a:t>
            </a:r>
            <a:r>
              <a:rPr lang="es-ES" sz="2400" dirty="0"/>
              <a:t> al que se asocia cada control</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1327AF3E-C570-47C7-8E6A-715532274D69}"/>
              </a:ext>
            </a:extLst>
          </p:cNvPr>
          <p:cNvSpPr txBox="1"/>
          <p:nvPr/>
        </p:nvSpPr>
        <p:spPr>
          <a:xfrm>
            <a:off x="2330108" y="4141507"/>
            <a:ext cx="9117495" cy="369332"/>
          </a:xfrm>
          <a:prstGeom prst="rect">
            <a:avLst/>
          </a:prstGeom>
          <a:solidFill>
            <a:schemeClr val="tx1"/>
          </a:solidFill>
        </p:spPr>
        <p:txBody>
          <a:bodyPr wrap="square">
            <a:spAutoFit/>
          </a:bodyPr>
          <a:lstStyle/>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841674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err="1"/>
              <a:t>form</a:t>
            </a:r>
            <a:r>
              <a:rPr lang="es-ES" sz="2000" dirty="0"/>
              <a:t> -&gt; [</a:t>
            </a:r>
            <a:r>
              <a:rPr lang="es-ES" sz="2000" dirty="0" err="1"/>
              <a:t>formGroup</a:t>
            </a:r>
            <a:r>
              <a:rPr lang="es-ES" sz="2000" dirty="0"/>
              <a:t>]</a:t>
            </a:r>
          </a:p>
          <a:p>
            <a:endParaRPr lang="es-ES" sz="2000" dirty="0"/>
          </a:p>
          <a:p>
            <a:r>
              <a:rPr lang="es-ES" sz="2000" dirty="0"/>
              <a:t>controles -&gt; </a:t>
            </a:r>
            <a:r>
              <a:rPr lang="es-ES" sz="2000" dirty="0" err="1"/>
              <a:t>formControlName</a:t>
            </a:r>
            <a:endParaRPr lang="es-ES" sz="2000" dirty="0"/>
          </a:p>
          <a:p>
            <a:endParaRPr lang="es-ES" sz="2000" dirty="0"/>
          </a:p>
          <a:p>
            <a:r>
              <a:rPr lang="es-ES" sz="2000" dirty="0" err="1"/>
              <a:t>Submit</a:t>
            </a:r>
            <a:r>
              <a:rPr lang="es-ES" sz="2000" dirty="0"/>
              <a:t> [</a:t>
            </a:r>
            <a:r>
              <a:rPr lang="es-ES" sz="2000" dirty="0" err="1"/>
              <a:t>disabled</a:t>
            </a:r>
            <a:r>
              <a:rPr lang="es-ES" sz="2000" dirty="0"/>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s-ES" sz="2000" dirty="0"/>
          </a:p>
          <a:p>
            <a:endParaRPr lang="es-ES" sz="2000" dirty="0"/>
          </a:p>
        </p:txBody>
      </p:sp>
      <p:sp>
        <p:nvSpPr>
          <p:cNvPr id="17" name="CuadroTexto 16">
            <a:extLst>
              <a:ext uri="{FF2B5EF4-FFF2-40B4-BE49-F238E27FC236}">
                <a16:creationId xmlns:a16="http://schemas.microsoft.com/office/drawing/2014/main" id="{1FBED305-74EF-483B-BC46-64B9FC1CA6ED}"/>
              </a:ext>
            </a:extLst>
          </p:cNvPr>
          <p:cNvSpPr txBox="1"/>
          <p:nvPr/>
        </p:nvSpPr>
        <p:spPr>
          <a:xfrm>
            <a:off x="5297764" y="994452"/>
            <a:ext cx="6488702"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formGroup</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submit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enviar()</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Nombre</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a:t>
            </a:r>
            <a:r>
              <a:rPr lang="es-ES" b="0" dirty="0">
                <a:solidFill>
                  <a:srgbClr val="CE9178"/>
                </a:solidFill>
                <a:effectLst/>
                <a:latin typeface="Consolas" panose="020B0609020204030204" pitchFamily="49" charset="0"/>
              </a:rPr>
              <a:t>-control“</a:t>
            </a:r>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formControlName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submit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disabled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formAlumno.invalid</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btn</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btn-primary</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Enviar</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9701488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sng" strike="noStrike" kern="0" cap="none" spc="0" normalizeH="0" baseline="0" noProof="0" dirty="0">
                <a:ln>
                  <a:noFill/>
                </a:ln>
                <a:solidFill>
                  <a:srgbClr val="0000FF"/>
                </a:solidFill>
                <a:effectLst/>
                <a:uLnTx/>
                <a:uFillTx/>
                <a:latin typeface="Arial"/>
                <a:ea typeface="+mn-ea"/>
                <a:cs typeface="Arial"/>
                <a:sym typeface="Arial"/>
                <a:hlinkClick r:id="rId3"/>
              </a:rPr>
              <a:t>https://ng-bootstrap.github.io/#/home</a:t>
            </a:r>
            <a:endParaRPr kumimoji="0" lang="es-E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Para utilizarlo, se importa en el módulo principal, ejecutando el método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forRoot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NgbModule.forRoot</a:t>
            </a:r>
            <a:r>
              <a:rPr kumimoji="0" lang="es-ES" sz="1500" b="1" i="0" u="none" strike="noStrike" kern="0" cap="none" spc="0" normalizeH="0" baseline="0" noProof="0" dirty="0">
                <a:ln>
                  <a:noFill/>
                </a:ln>
                <a:solidFill>
                  <a:srgbClr val="C00000"/>
                </a:solidFill>
                <a:effectLst/>
                <a:uLnTx/>
                <a:uFillTx/>
                <a:latin typeface="Arial"/>
                <a:ea typeface="+mn-ea"/>
                <a:cs typeface="Arial"/>
                <a:sym typeface="Arial"/>
              </a:rPr>
              <a: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Y se importa normalmente en otros módulos que tengan que utilizar los componentes</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ráfico de cotizaciones bursátiles en pantalla">
            <a:extLst>
              <a:ext uri="{FF2B5EF4-FFF2-40B4-BE49-F238E27FC236}">
                <a16:creationId xmlns:a16="http://schemas.microsoft.com/office/drawing/2014/main" id="{94271735-CA0D-43F6-98A6-592FC314AE0E}"/>
              </a:ext>
            </a:extLst>
          </p:cNvPr>
          <p:cNvPicPr>
            <a:picLocks noChangeAspect="1"/>
          </p:cNvPicPr>
          <p:nvPr/>
        </p:nvPicPr>
        <p:blipFill rotWithShape="1">
          <a:blip r:embed="rId2"/>
          <a:srcRect t="3017"/>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ítulo 4">
            <a:extLst>
              <a:ext uri="{FF2B5EF4-FFF2-40B4-BE49-F238E27FC236}">
                <a16:creationId xmlns:a16="http://schemas.microsoft.com/office/drawing/2014/main" id="{66A986A5-7142-4FA6-92B2-118EB76A1D15}"/>
              </a:ext>
            </a:extLst>
          </p:cNvPr>
          <p:cNvSpPr>
            <a:spLocks noGrp="1"/>
          </p:cNvSpPr>
          <p:nvPr>
            <p:ph type="title"/>
          </p:nvPr>
        </p:nvSpPr>
        <p:spPr>
          <a:xfrm>
            <a:off x="709448" y="1913950"/>
            <a:ext cx="4204137" cy="1342754"/>
          </a:xfrm>
        </p:spPr>
        <p:txBody>
          <a:bodyPr>
            <a:normAutofit/>
          </a:bodyPr>
          <a:lstStyle/>
          <a:p>
            <a:pPr algn="ctr"/>
            <a:r>
              <a:rPr lang="es-ES" sz="3600" dirty="0" err="1"/>
              <a:t>Testing</a:t>
            </a:r>
            <a:r>
              <a:rPr lang="es-ES" sz="3600" dirty="0"/>
              <a:t> de elementos declarables</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Marcador de contenido 5">
            <a:extLst>
              <a:ext uri="{FF2B5EF4-FFF2-40B4-BE49-F238E27FC236}">
                <a16:creationId xmlns:a16="http://schemas.microsoft.com/office/drawing/2014/main" id="{30938A94-FB24-422B-B642-7182769E97E8}"/>
              </a:ext>
            </a:extLst>
          </p:cNvPr>
          <p:cNvSpPr>
            <a:spLocks noGrp="1"/>
          </p:cNvSpPr>
          <p:nvPr>
            <p:ph idx="1"/>
          </p:nvPr>
        </p:nvSpPr>
        <p:spPr>
          <a:xfrm>
            <a:off x="525516" y="3417573"/>
            <a:ext cx="4593021" cy="2619839"/>
          </a:xfrm>
        </p:spPr>
        <p:txBody>
          <a:bodyPr anchor="ctr">
            <a:normAutofit/>
          </a:bodyPr>
          <a:lstStyle/>
          <a:p>
            <a:r>
              <a:rPr lang="pt-BR" sz="1800" dirty="0" err="1"/>
              <a:t>Testing</a:t>
            </a:r>
            <a:r>
              <a:rPr lang="pt-BR" sz="1800" dirty="0"/>
              <a:t> </a:t>
            </a:r>
            <a:r>
              <a:rPr lang="pt-BR" sz="1800" dirty="0" err="1"/>
              <a:t>Unitario</a:t>
            </a:r>
            <a:endParaRPr lang="pt-BR" sz="1800" dirty="0"/>
          </a:p>
          <a:p>
            <a:pPr lvl="1"/>
            <a:r>
              <a:rPr lang="pt-BR" sz="1800" dirty="0"/>
              <a:t>Tests de Componentes</a:t>
            </a:r>
          </a:p>
          <a:p>
            <a:pPr lvl="1"/>
            <a:r>
              <a:rPr lang="pt-BR" sz="1800" dirty="0"/>
              <a:t>Tests de </a:t>
            </a:r>
            <a:r>
              <a:rPr lang="pt-BR" sz="1800" dirty="0" err="1"/>
              <a:t>Directivas</a:t>
            </a:r>
            <a:endParaRPr lang="pt-BR" sz="1800" dirty="0"/>
          </a:p>
          <a:p>
            <a:pPr lvl="1"/>
            <a:r>
              <a:rPr lang="pt-BR" sz="1800" dirty="0"/>
              <a:t>Tests de </a:t>
            </a:r>
            <a:r>
              <a:rPr lang="pt-BR" sz="1800" dirty="0" err="1"/>
              <a:t>Pipes</a:t>
            </a:r>
            <a:endParaRPr lang="pt-BR" sz="1800" dirty="0"/>
          </a:p>
          <a:p>
            <a:r>
              <a:rPr lang="pt-BR" sz="1800" dirty="0"/>
              <a:t>Test </a:t>
            </a:r>
            <a:r>
              <a:rPr lang="pt-BR" sz="1800" dirty="0" err="1"/>
              <a:t>end-to-end</a:t>
            </a:r>
            <a:r>
              <a:rPr lang="pt-BR" sz="1800" dirty="0"/>
              <a:t> (de </a:t>
            </a:r>
            <a:r>
              <a:rPr lang="pt-BR" sz="1800" dirty="0" err="1"/>
              <a:t>integración</a:t>
            </a:r>
            <a:r>
              <a:rPr lang="pt-BR" sz="1800" dirty="0"/>
              <a:t>)</a:t>
            </a:r>
          </a:p>
        </p:txBody>
      </p:sp>
    </p:spTree>
    <p:extLst>
      <p:ext uri="{BB962C8B-B14F-4D97-AF65-F5344CB8AC3E}">
        <p14:creationId xmlns:p14="http://schemas.microsoft.com/office/powerpoint/2010/main" val="5216905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Servicios y enrutamiento</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Servicios</a:t>
            </a:r>
          </a:p>
          <a:p>
            <a:pPr lvl="1"/>
            <a:r>
              <a:rPr lang="es-ES" sz="1800" dirty="0">
                <a:solidFill>
                  <a:schemeClr val="bg1">
                    <a:alpha val="80000"/>
                  </a:schemeClr>
                </a:solidFill>
              </a:rPr>
              <a:t>Servicios: inyectores y </a:t>
            </a:r>
            <a:r>
              <a:rPr lang="es-ES" sz="1800" dirty="0" err="1">
                <a:solidFill>
                  <a:schemeClr val="bg1">
                    <a:alpha val="80000"/>
                  </a:schemeClr>
                </a:solidFill>
              </a:rPr>
              <a:t>providers</a:t>
            </a:r>
            <a:r>
              <a:rPr lang="es-ES" sz="1800" dirty="0">
                <a:solidFill>
                  <a:schemeClr val="bg1">
                    <a:alpha val="80000"/>
                  </a:schemeClr>
                </a:solidFill>
              </a:rPr>
              <a:t>.</a:t>
            </a:r>
          </a:p>
          <a:p>
            <a:pPr lvl="1"/>
            <a:r>
              <a:rPr lang="es-ES" sz="1800" dirty="0">
                <a:solidFill>
                  <a:schemeClr val="bg1">
                    <a:alpha val="80000"/>
                  </a:schemeClr>
                </a:solidFill>
              </a:rPr>
              <a:t>Servicios incorporados. Creación de servicios</a:t>
            </a:r>
          </a:p>
          <a:p>
            <a:pPr lvl="1"/>
            <a:r>
              <a:rPr lang="es-ES" sz="1800" dirty="0">
                <a:solidFill>
                  <a:schemeClr val="bg1">
                    <a:alpha val="80000"/>
                  </a:schemeClr>
                </a:solidFill>
              </a:rPr>
              <a:t>Acceso a datos del servidor. Servicio </a:t>
            </a:r>
            <a:r>
              <a:rPr lang="es-ES" sz="1800" dirty="0" err="1">
                <a:solidFill>
                  <a:schemeClr val="bg1">
                    <a:alpha val="80000"/>
                  </a:schemeClr>
                </a:solidFill>
              </a:rPr>
              <a:t>HttpClient</a:t>
            </a:r>
            <a:endParaRPr lang="es-ES" sz="1800" dirty="0">
              <a:solidFill>
                <a:schemeClr val="bg1">
                  <a:alpha val="80000"/>
                </a:schemeClr>
              </a:solidFill>
            </a:endParaRPr>
          </a:p>
          <a:p>
            <a:pPr lvl="1"/>
            <a:r>
              <a:rPr lang="es-ES" sz="1800" dirty="0">
                <a:solidFill>
                  <a:schemeClr val="bg1">
                    <a:alpha val="80000"/>
                  </a:schemeClr>
                </a:solidFill>
              </a:rPr>
              <a:t>Comunicaciones con un API REST</a:t>
            </a:r>
          </a:p>
          <a:p>
            <a:r>
              <a:rPr lang="es-ES" sz="2200" dirty="0">
                <a:solidFill>
                  <a:schemeClr val="bg1">
                    <a:alpha val="80000"/>
                  </a:schemeClr>
                </a:solidFill>
              </a:rPr>
              <a:t>Enrutamiento avanzado</a:t>
            </a:r>
          </a:p>
          <a:p>
            <a:pPr lvl="1"/>
            <a:r>
              <a:rPr lang="es-ES" sz="1800" dirty="0">
                <a:solidFill>
                  <a:schemeClr val="bg1">
                    <a:alpha val="80000"/>
                  </a:schemeClr>
                </a:solidFill>
              </a:rPr>
              <a:t>Rutas con parámetros. Navegación imperativa</a:t>
            </a:r>
          </a:p>
          <a:p>
            <a:pPr lvl="1"/>
            <a:r>
              <a:rPr lang="es-ES" sz="1800" dirty="0">
                <a:solidFill>
                  <a:schemeClr val="bg1">
                    <a:alpha val="80000"/>
                  </a:schemeClr>
                </a:solidFill>
              </a:rPr>
              <a:t>Guardias</a:t>
            </a:r>
          </a:p>
        </p:txBody>
      </p:sp>
    </p:spTree>
    <p:extLst>
      <p:ext uri="{BB962C8B-B14F-4D97-AF65-F5344CB8AC3E}">
        <p14:creationId xmlns:p14="http://schemas.microsoft.com/office/powerpoint/2010/main" val="41537176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Injectables (Servicios)</a:t>
            </a:r>
            <a:endParaRPr/>
          </a:p>
        </p:txBody>
      </p:sp>
      <p:pic>
        <p:nvPicPr>
          <p:cNvPr id="1195" name="Google Shape;1195;p145"/>
          <p:cNvPicPr preferRelativeResize="0"/>
          <p:nvPr/>
        </p:nvPicPr>
        <p:blipFill>
          <a:blip r:embed="rId3">
            <a:alphaModFix/>
          </a:blip>
          <a:stretch>
            <a:fillRect/>
          </a:stretch>
        </p:blipFill>
        <p:spPr>
          <a:xfrm>
            <a:off x="1410634" y="1082268"/>
            <a:ext cx="9866301" cy="4835433"/>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él mismo.</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Si una instancia no está en el contenedor, el inyector </a:t>
            </a:r>
            <a:r>
              <a:rPr kumimoji="0" lang="es" sz="2000" b="1" i="0" u="none" strike="noStrike" kern="1200" cap="none" spc="0" normalizeH="0" baseline="0" noProof="0" dirty="0">
                <a:ln>
                  <a:noFill/>
                </a:ln>
                <a:solidFill>
                  <a:prstClr val="black"/>
                </a:solidFill>
                <a:effectLst/>
                <a:uLnTx/>
                <a:uFillTx/>
                <a:latin typeface="Calibri" panose="020F0502020204030204"/>
                <a:ea typeface="+mn-ea"/>
                <a:cs typeface="+mn-cs"/>
              </a:rPr>
              <a:t>crea una nueva</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y la añade al contenedor antes de devolver el servicio a Angular. </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Cuando todos los servicios de los que depende el contenedor se han resuelto, Angular puede llamar al constructor del componente, al que le pasa las instancias de esos servicios como argumento.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Cuando el inyector no tiene el servicio que se le pide, sabe cómo instanciar uno gracias a su </a:t>
            </a:r>
            <a:r>
              <a:rPr kumimoji="0" lang="es" sz="2400" b="1" i="1" u="none" strike="noStrike" kern="1200" cap="none" spc="0" normalizeH="0" baseline="0" noProof="0">
                <a:ln>
                  <a:noFill/>
                </a:ln>
                <a:solidFill>
                  <a:prstClr val="black"/>
                </a:solidFill>
                <a:effectLst/>
                <a:uLnTx/>
                <a:uFillTx/>
                <a:latin typeface="Calibri" panose="020F0502020204030204"/>
                <a:ea typeface="+mn-ea"/>
                <a:cs typeface="+mn-cs"/>
              </a:rPr>
              <a:t>Provider</a:t>
            </a: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@NgModule({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imports: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declarations: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providers: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MbooksService</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GbooksService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export class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LibrosModule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'@angular/</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core</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import</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from</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@Component({</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selector: 'app-algo',</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templateUrl</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'./app.component.html',</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providers</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export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class</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AlgoComponent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constructor(</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private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a:t>Aparece en Angular 4.3, en el módulo HttpClientModule incluido en @angular/common/http, como una completa reimplementación de HttpModule, que en la versión 5 pasa a estar deprecado.</a:t>
            </a:r>
            <a:br>
              <a:rPr lang="en-US" sz="2000"/>
            </a:br>
            <a:br>
              <a:rPr lang="en-US" sz="2000"/>
            </a:br>
            <a:r>
              <a:rPr lang="en-US" sz="2000"/>
              <a:t>En el nuevo servicio se accede directamente a la respuesta en formato JSON, sin necesidad de manipulaciones previas para obtener dicho formato</a:t>
            </a:r>
            <a:br>
              <a:rPr lang="en-US" sz="2000"/>
            </a:br>
            <a:endParaRPr lang="en-US" sz="2000"/>
          </a:p>
          <a:p>
            <a:pPr marL="0"/>
            <a:r>
              <a:rPr lang="en-US" sz="2000"/>
              <a:t>Utiliza observables para acceder a los datos recibidos de forma asíncrona, aunque opcionalmente puede utilizar promesas</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Accedemos al API de Google </a:t>
            </a:r>
            <a:r>
              <a:rPr lang="es" sz="24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2400">
                <a:solidFill>
                  <a:schemeClr val="lt1"/>
                </a:solidFill>
                <a:latin typeface="Helvetica Neue Light"/>
                <a:ea typeface="Helvetica Neue Light"/>
                <a:cs typeface="Helvetica Neue Light"/>
                <a:sym typeface="Helvetica Neue Light"/>
              </a:rPr>
              <a:t>"</a:t>
            </a:r>
            <a:endParaRPr sz="2400">
              <a:solidFill>
                <a:schemeClr val="lt1"/>
              </a:solidFill>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a:solidFill>
                  <a:schemeClr val="lt1"/>
                </a:solidFill>
                <a:latin typeface="Helvetica Neue Light"/>
                <a:ea typeface="Helvetica Neue Light"/>
                <a:cs typeface="Helvetica Neue Light"/>
                <a:sym typeface="Helvetica Neue Light"/>
              </a:rPr>
              <a:t>Importamos HttpClientModule</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import { HttpClientModule } from '@angular/common/http';</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GoogleBooks: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Observables en la respuesta HttpClient</a:t>
            </a:r>
            <a:endParaRPr/>
          </a:p>
        </p:txBody>
      </p:sp>
      <p:sp>
        <p:nvSpPr>
          <p:cNvPr id="1270" name="Google Shape;1270;p157"/>
          <p:cNvSpPr txBox="1">
            <a:spLocks noGrp="1"/>
          </p:cNvSpPr>
          <p:nvPr>
            <p:ph type="body" idx="4294967295"/>
          </p:nvPr>
        </p:nvSpPr>
        <p:spPr>
          <a:xfrm>
            <a:off x="1085233" y="1771067"/>
            <a:ext cx="3187600" cy="3048400"/>
          </a:xfrm>
          <a:prstGeom prst="rect">
            <a:avLst/>
          </a:prstGeom>
        </p:spPr>
        <p:txBody>
          <a:bodyPr spcFirstLastPara="1" vert="horz" wrap="square" lIns="68567" tIns="68567" rIns="68567" bIns="68567" rtlCol="0" anchor="t" anchorCtr="0">
            <a:noAutofit/>
          </a:bodyPr>
          <a:lstStyle/>
          <a:p>
            <a:pPr marL="0" indent="0"/>
            <a:r>
              <a:rPr lang="es" sz="2400"/>
              <a:t>los operadores de RxJS permiten </a:t>
            </a:r>
            <a:r>
              <a:rPr lang="es"/>
              <a:t> procesar el observable sin que deje de serlo, para finalmente suscribirse a el</a:t>
            </a:r>
            <a:endParaRPr/>
          </a:p>
        </p:txBody>
      </p:sp>
      <p:sp>
        <p:nvSpPr>
          <p:cNvPr id="1271" name="Google Shape;1271;p157"/>
          <p:cNvSpPr txBox="1"/>
          <p:nvPr/>
        </p:nvSpPr>
        <p:spPr>
          <a:xfrm>
            <a:off x="4808567" y="921533"/>
            <a:ext cx="5237200" cy="49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forEach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i="1">
                <a:solidFill>
                  <a:srgbClr val="AAAAAA"/>
                </a:solidFill>
                <a:latin typeface="Courier New"/>
                <a:ea typeface="Courier New"/>
                <a:cs typeface="Courier New"/>
                <a:sym typeface="Courier New"/>
              </a:rPr>
              <a:t>// Fin del map</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subscribe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73FCE903-0902-44C3-83C1-8DC0A9476E48}"/>
              </a:ext>
            </a:extLst>
          </p:cNvPr>
          <p:cNvSpPr>
            <a:spLocks noGrp="1"/>
          </p:cNvSpPr>
          <p:nvPr>
            <p:ph type="title"/>
          </p:nvPr>
        </p:nvSpPr>
        <p:spPr>
          <a:xfrm>
            <a:off x="640080" y="325369"/>
            <a:ext cx="4368602" cy="1956841"/>
          </a:xfrm>
        </p:spPr>
        <p:txBody>
          <a:bodyPr anchor="b">
            <a:normAutofit/>
          </a:bodyPr>
          <a:lstStyle/>
          <a:p>
            <a:r>
              <a:rPr lang="es-ES" sz="4200"/>
              <a:t>Angular Augury: plugin en el navegador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1F252217-F095-4732-9BCC-9D88C7799D60}"/>
              </a:ext>
            </a:extLst>
          </p:cNvPr>
          <p:cNvSpPr>
            <a:spLocks noGrp="1"/>
          </p:cNvSpPr>
          <p:nvPr>
            <p:ph idx="1"/>
          </p:nvPr>
        </p:nvSpPr>
        <p:spPr>
          <a:xfrm>
            <a:off x="640080" y="2872899"/>
            <a:ext cx="4243589" cy="757653"/>
          </a:xfrm>
        </p:spPr>
        <p:txBody>
          <a:bodyPr>
            <a:normAutofit fontScale="92500"/>
          </a:bodyPr>
          <a:lstStyle/>
          <a:p>
            <a:r>
              <a:rPr lang="en-US" sz="2200" dirty="0"/>
              <a:t>Nueva </a:t>
            </a:r>
            <a:r>
              <a:rPr lang="en-US" sz="2200" dirty="0" err="1"/>
              <a:t>opción</a:t>
            </a:r>
            <a:r>
              <a:rPr lang="en-US" sz="2200" dirty="0"/>
              <a:t> en las “</a:t>
            </a:r>
            <a:r>
              <a:rPr lang="en-US" sz="2200" dirty="0" err="1"/>
              <a:t>Herramientas</a:t>
            </a:r>
            <a:r>
              <a:rPr lang="en-US" sz="2200" dirty="0"/>
              <a:t> para </a:t>
            </a:r>
            <a:r>
              <a:rPr lang="en-US" sz="2200" dirty="0" err="1"/>
              <a:t>desarrolladores</a:t>
            </a:r>
            <a:r>
              <a:rPr lang="en-US" sz="2200" dirty="0"/>
              <a:t>”</a:t>
            </a:r>
          </a:p>
        </p:txBody>
      </p:sp>
      <p:pic>
        <p:nvPicPr>
          <p:cNvPr id="10" name="Marcador de contenido 9">
            <a:extLst>
              <a:ext uri="{FF2B5EF4-FFF2-40B4-BE49-F238E27FC236}">
                <a16:creationId xmlns:a16="http://schemas.microsoft.com/office/drawing/2014/main" id="{F04703E1-A630-49AB-BCAB-C3EAF6E19B29}"/>
              </a:ext>
            </a:extLst>
          </p:cNvPr>
          <p:cNvPicPr>
            <a:picLocks noChangeAspect="1"/>
          </p:cNvPicPr>
          <p:nvPr/>
        </p:nvPicPr>
        <p:blipFill rotWithShape="1">
          <a:blip r:embed="rId2"/>
          <a:srcRect r="17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Imagen 11">
            <a:extLst>
              <a:ext uri="{FF2B5EF4-FFF2-40B4-BE49-F238E27FC236}">
                <a16:creationId xmlns:a16="http://schemas.microsoft.com/office/drawing/2014/main" id="{EA3D4420-60DB-48F4-B384-6792A013A6FE}"/>
              </a:ext>
            </a:extLst>
          </p:cNvPr>
          <p:cNvPicPr>
            <a:picLocks noChangeAspect="1"/>
          </p:cNvPicPr>
          <p:nvPr/>
        </p:nvPicPr>
        <p:blipFill>
          <a:blip r:embed="rId3"/>
          <a:stretch>
            <a:fillRect/>
          </a:stretch>
        </p:blipFill>
        <p:spPr>
          <a:xfrm>
            <a:off x="640080" y="3994429"/>
            <a:ext cx="3971749" cy="2371380"/>
          </a:xfrm>
          <a:prstGeom prst="rect">
            <a:avLst/>
          </a:prstGeom>
        </p:spPr>
      </p:pic>
      <p:sp>
        <p:nvSpPr>
          <p:cNvPr id="18" name="CuadroTexto 17">
            <a:extLst>
              <a:ext uri="{FF2B5EF4-FFF2-40B4-BE49-F238E27FC236}">
                <a16:creationId xmlns:a16="http://schemas.microsoft.com/office/drawing/2014/main" id="{0A92364C-7534-4E61-A66B-17771E570E9E}"/>
              </a:ext>
            </a:extLst>
          </p:cNvPr>
          <p:cNvSpPr txBox="1"/>
          <p:nvPr/>
        </p:nvSpPr>
        <p:spPr>
          <a:xfrm>
            <a:off x="1041557" y="5519729"/>
            <a:ext cx="2505005" cy="369332"/>
          </a:xfrm>
          <a:prstGeom prst="rect">
            <a:avLst/>
          </a:prstGeom>
          <a:noFill/>
        </p:spPr>
        <p:txBody>
          <a:bodyPr wrap="square">
            <a:spAutoFit/>
          </a:bodyPr>
          <a:lstStyle/>
          <a:p>
            <a:r>
              <a:rPr lang="es-ES" dirty="0">
                <a:hlinkClick r:id="rId4"/>
              </a:rPr>
              <a:t>https://augury.rangle.io/</a:t>
            </a:r>
            <a:endParaRPr lang="es-ES" dirty="0"/>
          </a:p>
        </p:txBody>
      </p:sp>
    </p:spTree>
    <p:extLst>
      <p:ext uri="{BB962C8B-B14F-4D97-AF65-F5344CB8AC3E}">
        <p14:creationId xmlns:p14="http://schemas.microsoft.com/office/powerpoint/2010/main" val="71815777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Nuestro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realizará</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varias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operaciones</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consulta al API via  Http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transformación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objeto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Response en el conjunto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adecuado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(e.g. el array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títulos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cuando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llegue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respuesta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envío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ya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transformados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con 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mismo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formato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llegada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para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conservar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asincronía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proceso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un Observable o una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Promesa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que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proporcionan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nativos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Ejemplo de servicio propios</a:t>
            </a:r>
            <a:endParaRPr/>
          </a:p>
        </p:txBody>
      </p:sp>
      <p:sp>
        <p:nvSpPr>
          <p:cNvPr id="1290" name="Google Shape;1290;p160"/>
          <p:cNvSpPr txBox="1">
            <a:spLocks noGrp="1"/>
          </p:cNvSpPr>
          <p:nvPr>
            <p:ph type="body" idx="4294967295"/>
          </p:nvPr>
        </p:nvSpPr>
        <p:spPr>
          <a:xfrm>
            <a:off x="790573" y="1047767"/>
            <a:ext cx="2330400" cy="3362400"/>
          </a:xfrm>
          <a:prstGeom prst="rect">
            <a:avLst/>
          </a:prstGeom>
        </p:spPr>
        <p:txBody>
          <a:bodyPr spcFirstLastPara="1" vert="horz" wrap="square" lIns="68567" tIns="68567" rIns="68567" bIns="68567" rtlCol="0" anchor="t" anchorCtr="0">
            <a:noAutofit/>
          </a:bodyPr>
          <a:lstStyle/>
          <a:p>
            <a:pPr marL="0" indent="0"/>
            <a:r>
              <a:rPr lang="es"/>
              <a:t>procesamiento del observable por parte de un servicio propio</a:t>
            </a:r>
            <a:endParaRPr/>
          </a:p>
        </p:txBody>
      </p:sp>
      <p:sp>
        <p:nvSpPr>
          <p:cNvPr id="1291" name="Google Shape;1291;p160"/>
          <p:cNvSpPr txBox="1"/>
          <p:nvPr/>
        </p:nvSpPr>
        <p:spPr>
          <a:xfrm>
            <a:off x="3804067" y="1047767"/>
            <a:ext cx="7500800" cy="507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3731"/>
                </a:solidFill>
                <a:latin typeface="Courier New"/>
                <a:ea typeface="Courier New"/>
                <a:cs typeface="Courier New"/>
                <a:sym typeface="Courier New"/>
              </a:rPr>
              <a:t>getLibros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Observable</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urlBase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extractTitles</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private</a:t>
            </a: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extractTitles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book</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book</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a:t>Lectura de </a:t>
            </a:r>
            <a:r>
              <a:rPr lang="es-ES" sz="2000" dirty="0" err="1"/>
              <a:t>Parametros</a:t>
            </a:r>
            <a:endParaRPr lang="es-ES" sz="2000" dirty="0"/>
          </a:p>
          <a:p>
            <a:r>
              <a:rPr lang="es-ES" sz="2000" dirty="0" err="1"/>
              <a:t>Subrouting</a:t>
            </a:r>
            <a:r>
              <a:rPr lang="es-ES" sz="2000" dirty="0"/>
              <a:t>. Anidación de rutas</a:t>
            </a:r>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ltGray">
          <a:xfrm>
            <a:off x="1808163" y="4633914"/>
            <a:ext cx="8578850" cy="1844675"/>
          </a:xfrm>
          <a:prstGeom prst="rect">
            <a:avLst/>
          </a:prstGeom>
          <a:solidFill>
            <a:srgbClr val="00519F"/>
          </a:solidFill>
          <a:ln w="127000" cap="sq" cmpd="thinThick">
            <a:solidFill>
              <a:srgbClr val="0051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cxnSp>
        <p:nvCxnSpPr>
          <p:cNvPr id="73" name="Straight Connector 72"/>
          <p:cNvCxnSpPr>
            <a:cxnSpLocks noGrp="1" noRot="1" noChangeAspect="1" noMove="1" noResize="1" noEditPoints="1" noAdjustHandles="1" noChangeArrowheads="1" noChangeShapeType="1"/>
          </p:cNvCxnSpPr>
          <p:nvPr/>
        </p:nvCxnSpPr>
        <p:spPr>
          <a:xfrm>
            <a:off x="3181350" y="5738813"/>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4 CuadroTexto"/>
          <p:cNvSpPr txBox="1"/>
          <p:nvPr/>
        </p:nvSpPr>
        <p:spPr>
          <a:xfrm>
            <a:off x="1919288" y="4756151"/>
            <a:ext cx="8355012" cy="930275"/>
          </a:xfrm>
          <a:prstGeom prst="rect">
            <a:avLst/>
          </a:prstGeom>
        </p:spPr>
        <p:txBody>
          <a:bodyPr anchor="b">
            <a:normAutofit/>
          </a:bodyPr>
          <a:lstStyle/>
          <a:p>
            <a:pPr algn="ctr">
              <a:lnSpc>
                <a:spcPct val="90000"/>
              </a:lnSpc>
              <a:spcAft>
                <a:spcPts val="600"/>
              </a:spcAft>
              <a:defRPr/>
            </a:pPr>
            <a:r>
              <a:rPr lang="en-US" sz="3200" b="1" dirty="0">
                <a:solidFill>
                  <a:prstClr val="white"/>
                </a:solidFill>
                <a:latin typeface="Calibri"/>
              </a:rPr>
              <a:t>¡</a:t>
            </a:r>
            <a:r>
              <a:rPr lang="es-ES_tradnl" sz="3200" b="1" dirty="0">
                <a:solidFill>
                  <a:prstClr val="white"/>
                </a:solidFill>
                <a:latin typeface="Calibri"/>
              </a:rPr>
              <a:t>Seguimos</a:t>
            </a:r>
            <a:r>
              <a:rPr lang="en-US" sz="3200" b="1" dirty="0">
                <a:solidFill>
                  <a:prstClr val="white"/>
                </a:solidFill>
                <a:latin typeface="Calibri"/>
              </a:rPr>
              <a:t> </a:t>
            </a:r>
            <a:r>
              <a:rPr lang="es-ES_tradnl" sz="3200" b="1" dirty="0">
                <a:solidFill>
                  <a:prstClr val="white"/>
                </a:solidFill>
                <a:latin typeface="Calibri"/>
              </a:rPr>
              <a:t>en</a:t>
            </a:r>
            <a:r>
              <a:rPr lang="en-US" sz="3200" b="1" dirty="0">
                <a:solidFill>
                  <a:prstClr val="white"/>
                </a:solidFill>
                <a:latin typeface="Calibri"/>
              </a:rPr>
              <a:t> contacto!</a:t>
            </a:r>
          </a:p>
        </p:txBody>
      </p:sp>
      <p:sp>
        <p:nvSpPr>
          <p:cNvPr id="6" name="Rectángulo 5"/>
          <p:cNvSpPr/>
          <p:nvPr/>
        </p:nvSpPr>
        <p:spPr>
          <a:xfrm>
            <a:off x="1919289" y="472604"/>
            <a:ext cx="3960687" cy="2308324"/>
          </a:xfrm>
          <a:prstGeom prst="rect">
            <a:avLst/>
          </a:prstGeom>
          <a:noFill/>
        </p:spPr>
        <p:txBody>
          <a:bodyPr>
            <a:spAutoFit/>
          </a:bodyPr>
          <a:lstStyle/>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Todos aprendemos.</a:t>
            </a:r>
          </a:p>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Gracias!!</a:t>
            </a:r>
          </a:p>
        </p:txBody>
      </p:sp>
      <p:sp>
        <p:nvSpPr>
          <p:cNvPr id="31751" name="4 CuadroTexto"/>
          <p:cNvSpPr txBox="1">
            <a:spLocks noChangeArrowheads="1"/>
          </p:cNvSpPr>
          <p:nvPr/>
        </p:nvSpPr>
        <p:spPr bwMode="auto">
          <a:xfrm>
            <a:off x="3181351" y="5878514"/>
            <a:ext cx="3059113" cy="460375"/>
          </a:xfrm>
          <a:prstGeom prst="rect">
            <a:avLst/>
          </a:prstGeom>
          <a:noFill/>
          <a:ln w="9525">
            <a:noFill/>
            <a:miter lim="800000"/>
            <a:headEnd/>
            <a:tailEnd/>
          </a:ln>
        </p:spPr>
        <p:txBody>
          <a:bodyPr anchor="b"/>
          <a:lstStyle/>
          <a:p>
            <a:pPr>
              <a:lnSpc>
                <a:spcPct val="90000"/>
              </a:lnSpc>
              <a:spcAft>
                <a:spcPts val="600"/>
              </a:spcAft>
            </a:pPr>
            <a:r>
              <a:rPr lang="es-ES" sz="2000" b="1">
                <a:solidFill>
                  <a:prstClr val="white"/>
                </a:solidFill>
                <a:latin typeface="Calibri" pitchFamily="34" charset="0"/>
              </a:rPr>
              <a:t>www.iconotc.com</a:t>
            </a:r>
            <a:endParaRPr lang="en-US" sz="2000" b="1">
              <a:solidFill>
                <a:prstClr val="white"/>
              </a:solidFill>
              <a:latin typeface="Calibri" pitchFamily="34" charset="0"/>
            </a:endParaRPr>
          </a:p>
        </p:txBody>
      </p:sp>
      <p:pic>
        <p:nvPicPr>
          <p:cNvPr id="31752" name="Imagen 6"/>
          <p:cNvPicPr>
            <a:picLocks noChangeAspect="1"/>
          </p:cNvPicPr>
          <p:nvPr/>
        </p:nvPicPr>
        <p:blipFill>
          <a:blip r:embed="rId3" cstate="print"/>
          <a:srcRect/>
          <a:stretch>
            <a:fillRect/>
          </a:stretch>
        </p:blipFill>
        <p:spPr bwMode="auto">
          <a:xfrm>
            <a:off x="6548439" y="5927725"/>
            <a:ext cx="484187" cy="482600"/>
          </a:xfrm>
          <a:prstGeom prst="rect">
            <a:avLst/>
          </a:prstGeom>
          <a:noFill/>
          <a:ln w="9525">
            <a:noFill/>
            <a:miter lim="800000"/>
            <a:headEnd/>
            <a:tailEnd/>
          </a:ln>
        </p:spPr>
      </p:pic>
      <p:pic>
        <p:nvPicPr>
          <p:cNvPr id="31753" name="Imagen 7"/>
          <p:cNvPicPr>
            <a:picLocks noChangeAspect="1"/>
          </p:cNvPicPr>
          <p:nvPr/>
        </p:nvPicPr>
        <p:blipFill>
          <a:blip r:embed="rId4" cstate="print"/>
          <a:srcRect/>
          <a:stretch>
            <a:fillRect/>
          </a:stretch>
        </p:blipFill>
        <p:spPr bwMode="auto">
          <a:xfrm>
            <a:off x="8412163" y="5956300"/>
            <a:ext cx="482600" cy="482600"/>
          </a:xfrm>
          <a:prstGeom prst="rect">
            <a:avLst/>
          </a:prstGeom>
          <a:noFill/>
          <a:ln w="9525">
            <a:noFill/>
            <a:miter lim="800000"/>
            <a:headEnd/>
            <a:tailEnd/>
          </a:ln>
        </p:spPr>
      </p:pic>
      <p:pic>
        <p:nvPicPr>
          <p:cNvPr id="31754" name="Imagen 8"/>
          <p:cNvPicPr>
            <a:picLocks noChangeAspect="1"/>
          </p:cNvPicPr>
          <p:nvPr/>
        </p:nvPicPr>
        <p:blipFill>
          <a:blip r:embed="rId5" cstate="print"/>
          <a:srcRect/>
          <a:stretch>
            <a:fillRect/>
          </a:stretch>
        </p:blipFill>
        <p:spPr bwMode="auto">
          <a:xfrm>
            <a:off x="7786688" y="5956300"/>
            <a:ext cx="481012" cy="482600"/>
          </a:xfrm>
          <a:prstGeom prst="rect">
            <a:avLst/>
          </a:prstGeom>
          <a:noFill/>
          <a:ln w="9525">
            <a:noFill/>
            <a:miter lim="800000"/>
            <a:headEnd/>
            <a:tailEnd/>
          </a:ln>
        </p:spPr>
      </p:pic>
      <p:pic>
        <p:nvPicPr>
          <p:cNvPr id="31755" name="Imagen 10"/>
          <p:cNvPicPr>
            <a:picLocks noChangeAspect="1"/>
          </p:cNvPicPr>
          <p:nvPr/>
        </p:nvPicPr>
        <p:blipFill>
          <a:blip r:embed="rId6" cstate="print"/>
          <a:srcRect/>
          <a:stretch>
            <a:fillRect/>
          </a:stretch>
        </p:blipFill>
        <p:spPr bwMode="auto">
          <a:xfrm>
            <a:off x="7159625" y="5929313"/>
            <a:ext cx="482600" cy="481012"/>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2855641" y="3105104"/>
            <a:ext cx="2178873" cy="1260000"/>
          </a:xfrm>
          <a:prstGeom prst="rect">
            <a:avLst/>
          </a:prstGeom>
          <a:noFill/>
          <a:ln w="9525">
            <a:noFill/>
            <a:miter lim="800000"/>
            <a:headEnd/>
            <a:tailEnd/>
          </a:ln>
        </p:spPr>
      </p:pic>
      <p:pic>
        <p:nvPicPr>
          <p:cNvPr id="14" name="13 Imagen" descr="Captura de pantalla 2018-11-23 11.43.57.png"/>
          <p:cNvPicPr>
            <a:picLocks noChangeAspect="1"/>
          </p:cNvPicPr>
          <p:nvPr/>
        </p:nvPicPr>
        <p:blipFill>
          <a:blip r:embed="rId8" cstate="print"/>
          <a:stretch>
            <a:fillRect/>
          </a:stretch>
        </p:blipFill>
        <p:spPr>
          <a:xfrm>
            <a:off x="6305004" y="476672"/>
            <a:ext cx="3969297" cy="370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7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75520" y="188640"/>
            <a:ext cx="8568952" cy="1143000"/>
          </a:xfrm>
        </p:spPr>
        <p:txBody>
          <a:bodyPr>
            <a:normAutofit/>
          </a:bodyPr>
          <a:lstStyle/>
          <a:p>
            <a:pPr algn="l"/>
            <a:r>
              <a:rPr lang="es-ES" sz="3200" b="1" dirty="0">
                <a:solidFill>
                  <a:srgbClr val="00519F"/>
                </a:solidFill>
              </a:rPr>
              <a:t>     ICONO TRAINING                       FORMADOR</a:t>
            </a:r>
          </a:p>
        </p:txBody>
      </p:sp>
      <p:cxnSp>
        <p:nvCxnSpPr>
          <p:cNvPr id="9" name="8 Conector recto"/>
          <p:cNvCxnSpPr/>
          <p:nvPr/>
        </p:nvCxnSpPr>
        <p:spPr>
          <a:xfrm>
            <a:off x="6240016" y="980728"/>
            <a:ext cx="0" cy="4320480"/>
          </a:xfrm>
          <a:prstGeom prst="line">
            <a:avLst/>
          </a:prstGeom>
          <a:ln w="38100">
            <a:solidFill>
              <a:srgbClr val="00519F"/>
            </a:solidFill>
          </a:ln>
        </p:spPr>
        <p:style>
          <a:lnRef idx="2">
            <a:schemeClr val="accent1"/>
          </a:lnRef>
          <a:fillRef idx="0">
            <a:schemeClr val="accent1"/>
          </a:fillRef>
          <a:effectRef idx="1">
            <a:schemeClr val="accent1"/>
          </a:effectRef>
          <a:fontRef idx="minor">
            <a:schemeClr val="tx1"/>
          </a:fontRef>
        </p:style>
      </p:cxnSp>
      <p:sp>
        <p:nvSpPr>
          <p:cNvPr id="16" name="15 CuadroTexto"/>
          <p:cNvSpPr txBox="1"/>
          <p:nvPr/>
        </p:nvSpPr>
        <p:spPr>
          <a:xfrm>
            <a:off x="6996768" y="5081116"/>
            <a:ext cx="2771640" cy="1569660"/>
          </a:xfrm>
          <a:prstGeom prst="rect">
            <a:avLst/>
          </a:prstGeom>
          <a:noFill/>
        </p:spPr>
        <p:txBody>
          <a:bodyPr wrap="square" rtlCol="0">
            <a:spAutoFit/>
          </a:bodyPr>
          <a:lstStyle/>
          <a:p>
            <a:pPr algn="just">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p:txBody>
      </p:sp>
      <p:pic>
        <p:nvPicPr>
          <p:cNvPr id="17" name="Picture 3"/>
          <p:cNvPicPr/>
          <p:nvPr/>
        </p:nvPicPr>
        <p:blipFill>
          <a:blip r:embed="rId3" cstate="print"/>
          <a:stretch/>
        </p:blipFill>
        <p:spPr>
          <a:xfrm>
            <a:off x="2459608" y="4509120"/>
            <a:ext cx="216000" cy="252000"/>
          </a:xfrm>
          <a:prstGeom prst="rect">
            <a:avLst/>
          </a:prstGeom>
          <a:ln>
            <a:noFill/>
          </a:ln>
        </p:spPr>
      </p:pic>
      <p:sp>
        <p:nvSpPr>
          <p:cNvPr id="19" name="18 CuadroTexto"/>
          <p:cNvSpPr txBox="1"/>
          <p:nvPr/>
        </p:nvSpPr>
        <p:spPr>
          <a:xfrm>
            <a:off x="2058028" y="4097104"/>
            <a:ext cx="3500364" cy="1708160"/>
          </a:xfrm>
          <a:prstGeom prst="rect">
            <a:avLst/>
          </a:prstGeom>
          <a:noFill/>
          <a:ln>
            <a:solidFill>
              <a:schemeClr val="bg1"/>
            </a:solidFill>
          </a:ln>
        </p:spPr>
        <p:txBody>
          <a:bodyPr wrap="square" rtlCol="0">
            <a:spAutoFit/>
          </a:bodyPr>
          <a:lstStyle/>
          <a:p>
            <a:pPr marL="357188" indent="-357188" algn="just">
              <a:lnSpc>
                <a:spcPct val="200000"/>
              </a:lnSpc>
              <a:buSzPct val="183000"/>
              <a:buBlip>
                <a:blip r:embed="rId4"/>
              </a:buBlip>
              <a:defRPr/>
            </a:pPr>
            <a:r>
              <a:rPr lang="es-ES" sz="1050" dirty="0">
                <a:solidFill>
                  <a:srgbClr val="1F497D"/>
                </a:solidFill>
                <a:latin typeface="Calibri"/>
                <a:hlinkClick r:id="rId5"/>
              </a:rPr>
              <a:t>www.iconotc.com</a:t>
            </a:r>
            <a:endParaRPr lang="es-ES" sz="1050" dirty="0">
              <a:solidFill>
                <a:srgbClr val="1F497D"/>
              </a:solidFill>
              <a:latin typeface="Calibri"/>
            </a:endParaRPr>
          </a:p>
          <a:p>
            <a:pPr marL="357188" indent="-357188" algn="just">
              <a:lnSpc>
                <a:spcPct val="200000"/>
              </a:lnSpc>
              <a:buSzPct val="183000"/>
              <a:buBlip>
                <a:blip r:embed="rId4"/>
              </a:buBlip>
              <a:defRPr/>
            </a:pPr>
            <a:r>
              <a:rPr lang="es-ES" sz="1050" spc="-1" dirty="0">
                <a:solidFill>
                  <a:prstClr val="white"/>
                </a:solidFill>
                <a:latin typeface="Calibri"/>
                <a:ea typeface="ＭＳ Ｐゴシック"/>
              </a:rPr>
              <a:t>          </a:t>
            </a:r>
            <a:r>
              <a:rPr lang="es-ES" sz="1050" spc="-1" dirty="0">
                <a:solidFill>
                  <a:prstClr val="white"/>
                </a:solidFill>
                <a:latin typeface="Calibri"/>
                <a:ea typeface="ＭＳ Ｐゴシック"/>
                <a:hlinkClick r:id="rId6"/>
              </a:rPr>
              <a:t>l</a:t>
            </a:r>
            <a:r>
              <a:rPr lang="es-ES" sz="1050" spc="-1" dirty="0">
                <a:solidFill>
                  <a:srgbClr val="1F497D"/>
                </a:solidFill>
                <a:latin typeface="Calibri"/>
                <a:ea typeface="ＭＳ Ｐゴシック"/>
                <a:hlinkClick r:id="rId6"/>
              </a:rPr>
              <a:t>inkedin.com/</a:t>
            </a:r>
            <a:r>
              <a:rPr lang="es-ES" sz="1050" spc="-1" dirty="0" err="1">
                <a:solidFill>
                  <a:srgbClr val="1F497D"/>
                </a:solidFill>
                <a:latin typeface="Calibri"/>
                <a:ea typeface="ＭＳ Ｐゴシック"/>
                <a:hlinkClick r:id="rId6"/>
              </a:rPr>
              <a:t>company</a:t>
            </a:r>
            <a:r>
              <a:rPr lang="es-ES" sz="1050" spc="-1" dirty="0">
                <a:solidFill>
                  <a:srgbClr val="1F497D"/>
                </a:solidFill>
                <a:latin typeface="Calibri"/>
                <a:ea typeface="ＭＳ Ｐゴシック"/>
                <a:hlinkClick r:id="rId6"/>
              </a:rPr>
              <a:t>/icono-training-</a:t>
            </a:r>
            <a:r>
              <a:rPr lang="es-ES" sz="1050" spc="-1" dirty="0" err="1">
                <a:solidFill>
                  <a:srgbClr val="1F497D"/>
                </a:solidFill>
                <a:latin typeface="Calibri"/>
                <a:ea typeface="ＭＳ Ｐゴシック"/>
                <a:hlinkClick r:id="rId6"/>
              </a:rPr>
              <a:t>consulting</a:t>
            </a:r>
            <a:endParaRPr lang="es-ES" sz="1050" spc="-1" dirty="0">
              <a:solidFill>
                <a:srgbClr val="1F497D"/>
              </a:solidFill>
              <a:latin typeface="Calibri"/>
              <a:ea typeface="ＭＳ Ｐゴシック"/>
            </a:endParaRPr>
          </a:p>
          <a:p>
            <a:pPr marL="357188" indent="-357188" algn="just">
              <a:lnSpc>
                <a:spcPct val="200000"/>
              </a:lnSpc>
              <a:buSzPct val="183000"/>
              <a:buBlip>
                <a:blip r:embed="rId4"/>
              </a:buBlip>
              <a:defRPr/>
            </a:pPr>
            <a:r>
              <a:rPr lang="es-ES" sz="1050" spc="-1" dirty="0">
                <a:solidFill>
                  <a:srgbClr val="1F497D"/>
                </a:solidFill>
                <a:latin typeface="Calibri"/>
                <a:ea typeface="ＭＳ Ｐゴシック"/>
              </a:rPr>
              <a:t>           </a:t>
            </a:r>
            <a:r>
              <a:rPr lang="es-ES" sz="1050" spc="-1" dirty="0">
                <a:solidFill>
                  <a:srgbClr val="00519F"/>
                </a:solidFill>
                <a:latin typeface="Calibri"/>
                <a:ea typeface="ＭＳ Ｐゴシック"/>
                <a:hlinkClick r:id="rId7"/>
              </a:rPr>
              <a:t>training@iconotc.com</a:t>
            </a:r>
            <a:endParaRPr lang="es-ES" sz="1050" spc="-1" dirty="0">
              <a:solidFill>
                <a:srgbClr val="00519F"/>
              </a:solidFill>
              <a:latin typeface="Calibri"/>
              <a:ea typeface="ＭＳ Ｐゴシック"/>
            </a:endParaRPr>
          </a:p>
          <a:p>
            <a:pPr marL="357188" indent="-357188" algn="just">
              <a:lnSpc>
                <a:spcPct val="200000"/>
              </a:lnSpc>
              <a:buSzPct val="183000"/>
              <a:buBlip>
                <a:blip r:embed="rId4"/>
              </a:buBlip>
              <a:defRPr/>
            </a:pPr>
            <a:endParaRPr lang="es-ES" sz="1050" dirty="0">
              <a:solidFill>
                <a:srgbClr val="1F497D"/>
              </a:solidFill>
              <a:latin typeface="Calibri"/>
            </a:endParaRPr>
          </a:p>
          <a:p>
            <a:pPr>
              <a:lnSpc>
                <a:spcPct val="200000"/>
              </a:lnSpc>
              <a:buBlip>
                <a:blip r:embed="rId4"/>
              </a:buBlip>
              <a:defRPr/>
            </a:pPr>
            <a:endParaRPr lang="es-ES" sz="1050" dirty="0">
              <a:solidFill>
                <a:srgbClr val="1F497D"/>
              </a:solidFill>
              <a:latin typeface="Calibri"/>
            </a:endParaRPr>
          </a:p>
        </p:txBody>
      </p:sp>
      <p:sp>
        <p:nvSpPr>
          <p:cNvPr id="18" name="Line 10"/>
          <p:cNvSpPr>
            <a:spLocks noChangeShapeType="1"/>
          </p:cNvSpPr>
          <p:nvPr/>
        </p:nvSpPr>
        <p:spPr bwMode="auto">
          <a:xfrm>
            <a:off x="2063552" y="6453336"/>
            <a:ext cx="7200800" cy="0"/>
          </a:xfrm>
          <a:prstGeom prst="line">
            <a:avLst/>
          </a:prstGeom>
          <a:noFill/>
          <a:ln w="28575">
            <a:solidFill>
              <a:srgbClr val="8BB425"/>
            </a:solidFill>
            <a:round/>
            <a:headEnd/>
            <a:tailEnd/>
          </a:ln>
        </p:spPr>
        <p:txBody>
          <a:bodyPr wrap="none" anchor="ctr"/>
          <a:lstStyle/>
          <a:p>
            <a:pPr>
              <a:defRPr/>
            </a:pPr>
            <a:endParaRPr lang="es-ES_tradnl">
              <a:solidFill>
                <a:prstClr val="black"/>
              </a:solidFill>
              <a:latin typeface="Calibri"/>
            </a:endParaRPr>
          </a:p>
        </p:txBody>
      </p:sp>
      <p:pic>
        <p:nvPicPr>
          <p:cNvPr id="22" name="Picture 9"/>
          <p:cNvPicPr>
            <a:picLocks noChangeAspect="1" noChangeArrowheads="1"/>
          </p:cNvPicPr>
          <p:nvPr/>
        </p:nvPicPr>
        <p:blipFill>
          <a:blip r:embed="rId8" cstate="print"/>
          <a:srcRect/>
          <a:stretch>
            <a:fillRect/>
          </a:stretch>
        </p:blipFill>
        <p:spPr bwMode="auto">
          <a:xfrm>
            <a:off x="9408369" y="6227324"/>
            <a:ext cx="768127" cy="442037"/>
          </a:xfrm>
          <a:prstGeom prst="rect">
            <a:avLst/>
          </a:prstGeom>
          <a:noFill/>
          <a:ln w="9525">
            <a:noFill/>
            <a:miter lim="800000"/>
            <a:headEnd/>
            <a:tailEnd/>
          </a:ln>
        </p:spPr>
      </p:pic>
      <p:sp>
        <p:nvSpPr>
          <p:cNvPr id="23" name="22 CuadroTexto"/>
          <p:cNvSpPr txBox="1"/>
          <p:nvPr/>
        </p:nvSpPr>
        <p:spPr>
          <a:xfrm>
            <a:off x="2063726" y="6453336"/>
            <a:ext cx="1223962" cy="277812"/>
          </a:xfrm>
          <a:prstGeom prst="rect">
            <a:avLst/>
          </a:prstGeom>
          <a:noFill/>
        </p:spPr>
        <p:txBody>
          <a:bodyPr>
            <a:spAutoFit/>
          </a:bodyPr>
          <a:lstStyle/>
          <a:p>
            <a:pPr algn="ctr">
              <a:defRPr/>
            </a:pPr>
            <a:r>
              <a:rPr lang="es-ES" sz="1200" dirty="0">
                <a:solidFill>
                  <a:prstClr val="white">
                    <a:lumMod val="50000"/>
                  </a:prstClr>
                </a:solidFill>
                <a:latin typeface="Arial Narrow" pitchFamily="34" charset="0"/>
              </a:rPr>
              <a:t>www.iconotc.com</a:t>
            </a:r>
          </a:p>
        </p:txBody>
      </p:sp>
      <p:sp>
        <p:nvSpPr>
          <p:cNvPr id="20" name="19 Rectángulo"/>
          <p:cNvSpPr/>
          <p:nvPr/>
        </p:nvSpPr>
        <p:spPr>
          <a:xfrm>
            <a:off x="6816080" y="4149081"/>
            <a:ext cx="3024000" cy="1161857"/>
          </a:xfrm>
          <a:prstGeom prst="rect">
            <a:avLst/>
          </a:prstGeom>
        </p:spPr>
        <p:txBody>
          <a:bodyPr wrap="square">
            <a:spAutoFit/>
          </a:bodyPr>
          <a:lstStyle/>
          <a:p>
            <a:pPr marL="357188" indent="-357188" algn="ctr">
              <a:lnSpc>
                <a:spcPct val="200000"/>
              </a:lnSpc>
              <a:buSzPct val="183000"/>
              <a:defRPr/>
            </a:pPr>
            <a:r>
              <a:rPr lang="es-ES" sz="1600" b="1" dirty="0">
                <a:solidFill>
                  <a:srgbClr val="8BB425"/>
                </a:solidFill>
                <a:latin typeface="Calibri"/>
              </a:rPr>
              <a:t>    </a:t>
            </a:r>
            <a:r>
              <a:rPr lang="es-ES" sz="1600" b="1" dirty="0">
                <a:solidFill>
                  <a:srgbClr val="8BB425"/>
                </a:solidFill>
              </a:rPr>
              <a:t> Alejandro Cerezo </a:t>
            </a:r>
            <a:r>
              <a:rPr lang="es-ES" sz="1600" b="1" dirty="0" err="1">
                <a:solidFill>
                  <a:srgbClr val="8BB425"/>
                </a:solidFill>
              </a:rPr>
              <a:t>Lasne</a:t>
            </a:r>
            <a:endParaRPr lang="es-ES" sz="1600" b="1" dirty="0">
              <a:solidFill>
                <a:srgbClr val="8BB425"/>
              </a:solidFill>
            </a:endParaRPr>
          </a:p>
          <a:p>
            <a:pPr marL="531813" lvl="1" indent="-265113" algn="just">
              <a:lnSpc>
                <a:spcPct val="150000"/>
              </a:lnSpc>
              <a:buSzPct val="183000"/>
              <a:buBlip>
                <a:blip r:embed="rId4"/>
              </a:buBlip>
              <a:defRPr/>
            </a:pPr>
            <a:r>
              <a:rPr lang="es-ES" sz="1100" dirty="0">
                <a:solidFill>
                  <a:srgbClr val="00519F"/>
                </a:solidFill>
              </a:rPr>
              <a:t>Consultor / formador en Angular, HTML CSS, </a:t>
            </a:r>
            <a:r>
              <a:rPr lang="es-ES" sz="1100" dirty="0" err="1">
                <a:solidFill>
                  <a:srgbClr val="00519F"/>
                </a:solidFill>
              </a:rPr>
              <a:t>JavaScript</a:t>
            </a:r>
            <a:r>
              <a:rPr lang="es-ES" sz="1100" dirty="0">
                <a:solidFill>
                  <a:srgbClr val="00519F"/>
                </a:solidFill>
              </a:rPr>
              <a:t> y Desarrollo Web</a:t>
            </a:r>
            <a:r>
              <a:rPr lang="es-ES" sz="1400" dirty="0">
                <a:solidFill>
                  <a:srgbClr val="00519F"/>
                </a:solidFill>
              </a:rPr>
              <a:t>.</a:t>
            </a:r>
            <a:endParaRPr lang="es-ES" sz="1400" dirty="0">
              <a:solidFill>
                <a:srgbClr val="1F497D"/>
              </a:solidFill>
              <a:latin typeface="Calibri"/>
            </a:endParaRPr>
          </a:p>
        </p:txBody>
      </p:sp>
      <p:pic>
        <p:nvPicPr>
          <p:cNvPr id="3" name="Picture 2"/>
          <p:cNvPicPr>
            <a:picLocks noGrp="1" noChangeAspect="1" noChangeArrowheads="1"/>
          </p:cNvPicPr>
          <p:nvPr>
            <p:ph idx="1"/>
          </p:nvPr>
        </p:nvPicPr>
        <p:blipFill>
          <a:blip r:embed="rId9" cstate="print"/>
          <a:srcRect/>
          <a:stretch>
            <a:fillRect/>
          </a:stretch>
        </p:blipFill>
        <p:spPr bwMode="auto">
          <a:xfrm>
            <a:off x="1991544" y="1196752"/>
            <a:ext cx="3710864" cy="2160000"/>
          </a:xfrm>
          <a:prstGeom prst="rect">
            <a:avLst/>
          </a:prstGeom>
          <a:noFill/>
          <a:ln w="9525">
            <a:noFill/>
            <a:miter lim="800000"/>
            <a:headEnd/>
            <a:tailEnd/>
          </a:ln>
        </p:spPr>
      </p:pic>
      <p:sp>
        <p:nvSpPr>
          <p:cNvPr id="21" name="20 CuadroTexto"/>
          <p:cNvSpPr txBox="1"/>
          <p:nvPr/>
        </p:nvSpPr>
        <p:spPr>
          <a:xfrm>
            <a:off x="2058028" y="3563724"/>
            <a:ext cx="3533916" cy="369332"/>
          </a:xfrm>
          <a:prstGeom prst="rect">
            <a:avLst/>
          </a:prstGeom>
          <a:noFill/>
        </p:spPr>
        <p:txBody>
          <a:bodyPr wrap="square" rtlCol="0">
            <a:spAutoFit/>
          </a:bodyPr>
          <a:lstStyle/>
          <a:p>
            <a:pPr>
              <a:defRPr/>
            </a:pPr>
            <a:r>
              <a:rPr lang="es-ES" b="1" dirty="0">
                <a:solidFill>
                  <a:srgbClr val="8BB425"/>
                </a:solidFill>
                <a:latin typeface="Calibri"/>
              </a:rPr>
              <a:t>Formación en Nuevas Tecnologías</a:t>
            </a:r>
          </a:p>
        </p:txBody>
      </p:sp>
      <p:pic>
        <p:nvPicPr>
          <p:cNvPr id="24" name="Picture 2"/>
          <p:cNvPicPr/>
          <p:nvPr/>
        </p:nvPicPr>
        <p:blipFill>
          <a:blip r:embed="rId10" cstate="print"/>
          <a:stretch/>
        </p:blipFill>
        <p:spPr>
          <a:xfrm>
            <a:off x="2459608" y="4829116"/>
            <a:ext cx="216000" cy="252000"/>
          </a:xfrm>
          <a:prstGeom prst="rect">
            <a:avLst/>
          </a:prstGeom>
          <a:ln>
            <a:noFill/>
          </a:ln>
        </p:spPr>
      </p:pic>
      <p:sp>
        <p:nvSpPr>
          <p:cNvPr id="26" name="CustomShape 7"/>
          <p:cNvSpPr/>
          <p:nvPr/>
        </p:nvSpPr>
        <p:spPr>
          <a:xfrm>
            <a:off x="2567608" y="5522344"/>
            <a:ext cx="3672408" cy="642960"/>
          </a:xfrm>
          <a:prstGeom prst="parallelogram">
            <a:avLst>
              <a:gd name="adj" fmla="val 25000"/>
            </a:avLst>
          </a:prstGeom>
          <a:solidFill>
            <a:srgbClr val="8BB425"/>
          </a:solidFill>
          <a:ln>
            <a:solidFill>
              <a:srgbClr val="8BB425"/>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defRPr/>
            </a:pPr>
            <a:r>
              <a:rPr lang="es-ES" sz="1600" spc="-1" dirty="0">
                <a:solidFill>
                  <a:srgbClr val="FFFFFF"/>
                </a:solidFill>
                <a:latin typeface="Calibri"/>
              </a:rPr>
              <a:t>¡Síguenos en las Redes Sociales!</a:t>
            </a:r>
            <a:endParaRPr lang="es-ES" sz="1600" spc="-1" dirty="0">
              <a:solidFill>
                <a:prstClr val="black"/>
              </a:solidFill>
              <a:latin typeface="Arial"/>
            </a:endParaRPr>
          </a:p>
        </p:txBody>
      </p:sp>
      <p:sp>
        <p:nvSpPr>
          <p:cNvPr id="27" name="CustomShape 1"/>
          <p:cNvSpPr/>
          <p:nvPr/>
        </p:nvSpPr>
        <p:spPr>
          <a:xfrm>
            <a:off x="6096000" y="5517232"/>
            <a:ext cx="3240360" cy="638640"/>
          </a:xfrm>
          <a:prstGeom prst="parallelogram">
            <a:avLst>
              <a:gd name="adj" fmla="val 25000"/>
            </a:avLst>
          </a:prstGeom>
          <a:noFill/>
          <a:ln>
            <a:solidFill>
              <a:srgbClr val="8BB425"/>
            </a:solidFill>
            <a:round/>
          </a:ln>
        </p:spPr>
        <p:style>
          <a:lnRef idx="2">
            <a:schemeClr val="accent1">
              <a:shade val="50000"/>
            </a:schemeClr>
          </a:lnRef>
          <a:fillRef idx="1">
            <a:schemeClr val="accent1"/>
          </a:fillRef>
          <a:effectRef idx="0">
            <a:schemeClr val="accent1"/>
          </a:effectRef>
          <a:fontRef idx="minor"/>
        </p:style>
      </p:sp>
      <p:pic>
        <p:nvPicPr>
          <p:cNvPr id="28" name="Imagen 12"/>
          <p:cNvPicPr/>
          <p:nvPr/>
        </p:nvPicPr>
        <p:blipFill>
          <a:blip r:embed="rId11" cstate="print"/>
          <a:stretch/>
        </p:blipFill>
        <p:spPr>
          <a:xfrm>
            <a:off x="6456096" y="5589240"/>
            <a:ext cx="504000" cy="504000"/>
          </a:xfrm>
          <a:prstGeom prst="rect">
            <a:avLst/>
          </a:prstGeom>
          <a:ln>
            <a:noFill/>
          </a:ln>
        </p:spPr>
      </p:pic>
      <p:pic>
        <p:nvPicPr>
          <p:cNvPr id="29" name="Imagen 9"/>
          <p:cNvPicPr/>
          <p:nvPr/>
        </p:nvPicPr>
        <p:blipFill>
          <a:blip r:embed="rId12" cstate="print"/>
          <a:stretch/>
        </p:blipFill>
        <p:spPr>
          <a:xfrm>
            <a:off x="7184096" y="5597216"/>
            <a:ext cx="504000" cy="504000"/>
          </a:xfrm>
          <a:prstGeom prst="rect">
            <a:avLst/>
          </a:prstGeom>
          <a:ln>
            <a:noFill/>
          </a:ln>
        </p:spPr>
      </p:pic>
      <p:pic>
        <p:nvPicPr>
          <p:cNvPr id="30" name="Imagen 14"/>
          <p:cNvPicPr/>
          <p:nvPr/>
        </p:nvPicPr>
        <p:blipFill>
          <a:blip r:embed="rId13" cstate="print"/>
          <a:stretch/>
        </p:blipFill>
        <p:spPr>
          <a:xfrm>
            <a:off x="7896200" y="5589240"/>
            <a:ext cx="504000" cy="504000"/>
          </a:xfrm>
          <a:prstGeom prst="rect">
            <a:avLst/>
          </a:prstGeom>
          <a:ln>
            <a:noFill/>
          </a:ln>
        </p:spPr>
      </p:pic>
      <p:pic>
        <p:nvPicPr>
          <p:cNvPr id="31" name="Imagen 13"/>
          <p:cNvPicPr/>
          <p:nvPr/>
        </p:nvPicPr>
        <p:blipFill>
          <a:blip r:embed="rId14" cstate="print"/>
          <a:stretch/>
        </p:blipFill>
        <p:spPr>
          <a:xfrm>
            <a:off x="8616336" y="5589240"/>
            <a:ext cx="504000" cy="504000"/>
          </a:xfrm>
          <a:prstGeom prst="rect">
            <a:avLst/>
          </a:prstGeom>
          <a:ln>
            <a:noFill/>
          </a:ln>
        </p:spPr>
      </p:pic>
      <p:pic>
        <p:nvPicPr>
          <p:cNvPr id="32" name="Imagen 4">
            <a:extLst>
              <a:ext uri="{FF2B5EF4-FFF2-40B4-BE49-F238E27FC236}">
                <a16:creationId xmlns:a16="http://schemas.microsoft.com/office/drawing/2014/main" id="{611C0707-3238-45A5-8007-A13777500E83}"/>
              </a:ext>
            </a:extLst>
          </p:cNvPr>
          <p:cNvPicPr>
            <a:picLocks noChangeAspect="1"/>
          </p:cNvPicPr>
          <p:nvPr/>
        </p:nvPicPr>
        <p:blipFill>
          <a:blip r:embed="rId15" cstate="print">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7119793" y="1331640"/>
            <a:ext cx="2560814" cy="2560814"/>
          </a:xfrm>
          <a:prstGeom prst="rect">
            <a:avLst/>
          </a:prstGeom>
        </p:spPr>
      </p:pic>
    </p:spTree>
    <p:extLst>
      <p:ext uri="{BB962C8B-B14F-4D97-AF65-F5344CB8AC3E}">
        <p14:creationId xmlns:p14="http://schemas.microsoft.com/office/powerpoint/2010/main" val="561762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76346D37-9185-4CD2-891B-85E7FCCC2CF3}"/>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npm: instalación de paquetes</a:t>
            </a:r>
          </a:p>
        </p:txBody>
      </p:sp>
      <p:sp>
        <p:nvSpPr>
          <p:cNvPr id="7" name="CuadroTexto 6">
            <a:extLst>
              <a:ext uri="{FF2B5EF4-FFF2-40B4-BE49-F238E27FC236}">
                <a16:creationId xmlns:a16="http://schemas.microsoft.com/office/drawing/2014/main" id="{F6E4BDBF-F2C3-4A39-9C7C-CD1C0FDD6BBE}"/>
              </a:ext>
            </a:extLst>
          </p:cNvPr>
          <p:cNvSpPr txBox="1"/>
          <p:nvPr/>
        </p:nvSpPr>
        <p:spPr>
          <a:xfrm>
            <a:off x="501706" y="2169812"/>
            <a:ext cx="3647345" cy="4025788"/>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C:\...&gt;npm list -g --depth 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C:\Users\alce6\AppData\Roaming\npm</a:t>
            </a:r>
          </a:p>
          <a:p>
            <a:pPr indent="-228600">
              <a:lnSpc>
                <a:spcPct val="90000"/>
              </a:lnSpc>
              <a:spcAft>
                <a:spcPts val="600"/>
              </a:spcAft>
              <a:buFont typeface="Arial" panose="020B0604020202020204" pitchFamily="34" charset="0"/>
              <a:buChar char="•"/>
            </a:pPr>
            <a:endParaRPr lang="en-US" sz="1600" dirty="0">
              <a:solidFill>
                <a:schemeClr val="bg1">
                  <a:alpha val="60000"/>
                </a:schemeClr>
              </a:solidFill>
            </a:endParaRP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@angular/cli@11.2.0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@vue/cli@4.5.8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@vue/cli-service-global@4.2.3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cordova@9.0.0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eslint@6.8.0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gulp-cli@2.2.0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ionic@4.12.0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json-server@0.16.3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live-server@1.2.1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node-sass@4.13.0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npm@6.14.8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ts-node@9.1.1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typescript@4.1.5</a:t>
            </a:r>
          </a:p>
        </p:txBody>
      </p:sp>
      <p:graphicFrame>
        <p:nvGraphicFramePr>
          <p:cNvPr id="5" name="Tabla 4">
            <a:extLst>
              <a:ext uri="{FF2B5EF4-FFF2-40B4-BE49-F238E27FC236}">
                <a16:creationId xmlns:a16="http://schemas.microsoft.com/office/drawing/2014/main" id="{DFD1CDFE-0B13-4728-8AEE-B5D6E5D1FF54}"/>
              </a:ext>
            </a:extLst>
          </p:cNvPr>
          <p:cNvGraphicFramePr>
            <a:graphicFrameLocks noGrp="1"/>
          </p:cNvGraphicFramePr>
          <p:nvPr>
            <p:extLst>
              <p:ext uri="{D42A27DB-BD31-4B8C-83A1-F6EECF244321}">
                <p14:modId xmlns:p14="http://schemas.microsoft.com/office/powerpoint/2010/main" val="3354276794"/>
              </p:ext>
            </p:extLst>
          </p:nvPr>
        </p:nvGraphicFramePr>
        <p:xfrm>
          <a:off x="5339782" y="1781824"/>
          <a:ext cx="6014186" cy="3449622"/>
        </p:xfrm>
        <a:graphic>
          <a:graphicData uri="http://schemas.openxmlformats.org/drawingml/2006/table">
            <a:tbl>
              <a:tblPr firstRow="1" bandRow="1">
                <a:tableStyleId>{5C22544A-7EE6-4342-B048-85BDC9FD1C3A}</a:tableStyleId>
              </a:tblPr>
              <a:tblGrid>
                <a:gridCol w="2892428">
                  <a:extLst>
                    <a:ext uri="{9D8B030D-6E8A-4147-A177-3AD203B41FA5}">
                      <a16:colId xmlns:a16="http://schemas.microsoft.com/office/drawing/2014/main" val="2418497125"/>
                    </a:ext>
                  </a:extLst>
                </a:gridCol>
                <a:gridCol w="3121758">
                  <a:extLst>
                    <a:ext uri="{9D8B030D-6E8A-4147-A177-3AD203B41FA5}">
                      <a16:colId xmlns:a16="http://schemas.microsoft.com/office/drawing/2014/main" val="827715256"/>
                    </a:ext>
                  </a:extLst>
                </a:gridCol>
              </a:tblGrid>
              <a:tr h="763670">
                <a:tc>
                  <a:txBody>
                    <a:bodyPr/>
                    <a:lstStyle/>
                    <a:p>
                      <a:r>
                        <a:rPr lang="es-ES" sz="2000"/>
                        <a:t>npm </a:t>
                      </a:r>
                      <a:r>
                        <a:rPr lang="es-ES" sz="2000" err="1"/>
                        <a:t>install</a:t>
                      </a:r>
                      <a:r>
                        <a:rPr lang="es-ES" sz="2000"/>
                        <a:t> &lt;paquete&gt;</a:t>
                      </a:r>
                    </a:p>
                  </a:txBody>
                  <a:tcPr marL="103199" marR="103199" marT="51599" marB="51599"/>
                </a:tc>
                <a:tc>
                  <a:txBody>
                    <a:bodyPr/>
                    <a:lstStyle/>
                    <a:p>
                      <a:r>
                        <a:rPr lang="es-ES" sz="2000"/>
                        <a:t>instala localmente el paquete indicado</a:t>
                      </a:r>
                    </a:p>
                  </a:txBody>
                  <a:tcPr marL="103199" marR="103199" marT="51599" marB="51599"/>
                </a:tc>
                <a:extLst>
                  <a:ext uri="{0D108BD9-81ED-4DB2-BD59-A6C34878D82A}">
                    <a16:rowId xmlns:a16="http://schemas.microsoft.com/office/drawing/2014/main" val="4180933882"/>
                  </a:ext>
                </a:extLst>
              </a:tr>
              <a:tr h="1112106">
                <a:tc>
                  <a:txBody>
                    <a:bodyPr/>
                    <a:lstStyle/>
                    <a:p>
                      <a:r>
                        <a:rPr lang="es-ES" sz="2000" dirty="0"/>
                        <a:t>npm </a:t>
                      </a:r>
                      <a:r>
                        <a:rPr lang="es-ES" sz="2000" dirty="0" err="1"/>
                        <a:t>install</a:t>
                      </a:r>
                      <a:endParaRPr lang="es-ES" sz="2000" dirty="0"/>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localmente todas las dependencias recogidas en </a:t>
                      </a:r>
                      <a:r>
                        <a:rPr lang="es-ES" sz="2000" dirty="0" err="1"/>
                        <a:t>package.json</a:t>
                      </a:r>
                      <a:endParaRPr lang="es-ES" sz="2000" dirty="0"/>
                    </a:p>
                  </a:txBody>
                  <a:tcPr marL="103199" marR="103199" marT="51599" marB="51599"/>
                </a:tc>
                <a:extLst>
                  <a:ext uri="{0D108BD9-81ED-4DB2-BD59-A6C34878D82A}">
                    <a16:rowId xmlns:a16="http://schemas.microsoft.com/office/drawing/2014/main" val="597834119"/>
                  </a:ext>
                </a:extLst>
              </a:tr>
              <a:tr h="810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npm </a:t>
                      </a:r>
                      <a:r>
                        <a:rPr lang="es-ES" sz="2000" dirty="0" err="1"/>
                        <a:t>install</a:t>
                      </a:r>
                      <a:r>
                        <a:rPr lang="es-ES" sz="2000" dirty="0"/>
                        <a:t> –g &lt;paquete&gt;</a:t>
                      </a:r>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globalmente el paquete indicado</a:t>
                      </a:r>
                    </a:p>
                  </a:txBody>
                  <a:tcPr marL="103199" marR="103199" marT="51599" marB="51599"/>
                </a:tc>
                <a:extLst>
                  <a:ext uri="{0D108BD9-81ED-4DB2-BD59-A6C34878D82A}">
                    <a16:rowId xmlns:a16="http://schemas.microsoft.com/office/drawing/2014/main" val="2577817021"/>
                  </a:ext>
                </a:extLst>
              </a:tr>
              <a:tr h="763670">
                <a:tc>
                  <a:txBody>
                    <a:bodyPr/>
                    <a:lstStyle/>
                    <a:p>
                      <a:r>
                        <a:rPr lang="es-ES" sz="2000" dirty="0"/>
                        <a:t>npm </a:t>
                      </a:r>
                      <a:r>
                        <a:rPr lang="es-ES" sz="2000" dirty="0" err="1"/>
                        <a:t>list</a:t>
                      </a:r>
                      <a:r>
                        <a:rPr lang="es-ES" sz="2000" dirty="0"/>
                        <a:t> -g --</a:t>
                      </a:r>
                      <a:r>
                        <a:rPr lang="es-ES" sz="2000" dirty="0" err="1"/>
                        <a:t>depth</a:t>
                      </a:r>
                      <a:r>
                        <a:rPr lang="es-ES" sz="2000" dirty="0"/>
                        <a:t> 0</a:t>
                      </a:r>
                    </a:p>
                  </a:txBody>
                  <a:tcPr marL="103199" marR="103199" marT="51599" marB="51599"/>
                </a:tc>
                <a:tc>
                  <a:txBody>
                    <a:bodyPr/>
                    <a:lstStyle/>
                    <a:p>
                      <a:r>
                        <a:rPr lang="es-ES" sz="2000" dirty="0"/>
                        <a:t>lista los paquetes instalados globalmente</a:t>
                      </a:r>
                    </a:p>
                  </a:txBody>
                  <a:tcPr marL="103199" marR="103199" marT="51599" marB="51599"/>
                </a:tc>
                <a:extLst>
                  <a:ext uri="{0D108BD9-81ED-4DB2-BD59-A6C34878D82A}">
                    <a16:rowId xmlns:a16="http://schemas.microsoft.com/office/drawing/2014/main" val="4197382949"/>
                  </a:ext>
                </a:extLst>
              </a:tr>
            </a:tbl>
          </a:graphicData>
        </a:graphic>
      </p:graphicFrame>
    </p:spTree>
    <p:extLst>
      <p:ext uri="{BB962C8B-B14F-4D97-AF65-F5344CB8AC3E}">
        <p14:creationId xmlns:p14="http://schemas.microsoft.com/office/powerpoint/2010/main" val="42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6060F6A5-A480-47B6-B5E1-32F19308C241}"/>
              </a:ext>
            </a:extLst>
          </p:cNvPr>
          <p:cNvSpPr>
            <a:spLocks noGrp="1"/>
          </p:cNvSpPr>
          <p:nvPr>
            <p:ph type="title"/>
          </p:nvPr>
        </p:nvSpPr>
        <p:spPr>
          <a:xfrm>
            <a:off x="6094105" y="802955"/>
            <a:ext cx="4977976" cy="1454051"/>
          </a:xfrm>
        </p:spPr>
        <p:txBody>
          <a:bodyPr>
            <a:normAutofit/>
          </a:bodyPr>
          <a:lstStyle/>
          <a:p>
            <a:r>
              <a:rPr lang="es-ES">
                <a:solidFill>
                  <a:srgbClr val="000000"/>
                </a:solidFill>
              </a:rPr>
              <a:t>Versiones de Node: nvm</a:t>
            </a: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a:extLst>
              <a:ext uri="{FF2B5EF4-FFF2-40B4-BE49-F238E27FC236}">
                <a16:creationId xmlns:a16="http://schemas.microsoft.com/office/drawing/2014/main" id="{A4F1147C-A8B1-448E-9B70-C030535D2F4B}"/>
              </a:ext>
            </a:extLst>
          </p:cNvPr>
          <p:cNvPicPr>
            <a:picLocks noChangeAspect="1"/>
          </p:cNvPicPr>
          <p:nvPr/>
        </p:nvPicPr>
        <p:blipFill rotWithShape="1">
          <a:blip r:embed="rId3">
            <a:alphaModFix/>
          </a:blip>
          <a:srcRect l="3173" r="34009"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Marcador de contenido 4">
            <a:extLst>
              <a:ext uri="{FF2B5EF4-FFF2-40B4-BE49-F238E27FC236}">
                <a16:creationId xmlns:a16="http://schemas.microsoft.com/office/drawing/2014/main" id="{FE785986-F2A7-4C1B-B3D0-ADF327DFBBA8}"/>
              </a:ext>
            </a:extLst>
          </p:cNvPr>
          <p:cNvSpPr>
            <a:spLocks noGrp="1"/>
          </p:cNvSpPr>
          <p:nvPr>
            <p:ph idx="1"/>
          </p:nvPr>
        </p:nvSpPr>
        <p:spPr>
          <a:xfrm>
            <a:off x="5746113" y="2415756"/>
            <a:ext cx="5673960" cy="3639289"/>
          </a:xfrm>
        </p:spPr>
        <p:txBody>
          <a:bodyPr anchor="ctr">
            <a:normAutofit/>
          </a:bodyPr>
          <a:lstStyle/>
          <a:p>
            <a:r>
              <a:rPr lang="es-ES" sz="2000" dirty="0">
                <a:solidFill>
                  <a:srgbClr val="000000"/>
                </a:solidFill>
              </a:rPr>
              <a:t>POSIX (Linux, Mac)</a:t>
            </a:r>
          </a:p>
          <a:p>
            <a:pPr lvl="1"/>
            <a:r>
              <a:rPr lang="es-ES" sz="2000" dirty="0">
                <a:solidFill>
                  <a:srgbClr val="000000"/>
                </a:solidFill>
                <a:hlinkClick r:id="rId4"/>
              </a:rPr>
              <a:t>https://github.com/nvm-sh/nvm</a:t>
            </a:r>
            <a:endParaRPr lang="es-ES" sz="2000" dirty="0">
              <a:solidFill>
                <a:srgbClr val="000000"/>
              </a:solidFill>
            </a:endParaRPr>
          </a:p>
          <a:p>
            <a:r>
              <a:rPr lang="es-ES" sz="2000" dirty="0">
                <a:solidFill>
                  <a:srgbClr val="000000"/>
                </a:solidFill>
              </a:rPr>
              <a:t>Windows</a:t>
            </a:r>
          </a:p>
          <a:p>
            <a:pPr lvl="1"/>
            <a:r>
              <a:rPr lang="es-ES" sz="2000" dirty="0">
                <a:solidFill>
                  <a:srgbClr val="000000"/>
                </a:solidFill>
                <a:hlinkClick r:id="rId5"/>
              </a:rPr>
              <a:t>https://github.com/coreybutler/nvm-windows</a:t>
            </a:r>
            <a:r>
              <a:rPr lang="es-ES" sz="2000" dirty="0">
                <a:solidFill>
                  <a:srgbClr val="000000"/>
                </a:solidFill>
              </a:rPr>
              <a:t> </a:t>
            </a:r>
          </a:p>
        </p:txBody>
      </p:sp>
      <p:sp>
        <p:nvSpPr>
          <p:cNvPr id="8" name="Flecha: curvada hacia la izquierda 7">
            <a:extLst>
              <a:ext uri="{FF2B5EF4-FFF2-40B4-BE49-F238E27FC236}">
                <a16:creationId xmlns:a16="http://schemas.microsoft.com/office/drawing/2014/main" id="{DD331522-5839-4EA7-A4D3-E508D368D551}"/>
              </a:ext>
            </a:extLst>
          </p:cNvPr>
          <p:cNvSpPr/>
          <p:nvPr/>
        </p:nvSpPr>
        <p:spPr>
          <a:xfrm rot="3556937">
            <a:off x="5506719" y="4919413"/>
            <a:ext cx="1021310" cy="14536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449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A938B2-B18F-4025-B2FC-C6C00C830BC3}"/>
              </a:ext>
            </a:extLst>
          </p:cNvPr>
          <p:cNvSpPr>
            <a:spLocks noGrp="1"/>
          </p:cNvSpPr>
          <p:nvPr>
            <p:ph type="title"/>
          </p:nvPr>
        </p:nvSpPr>
        <p:spPr>
          <a:xfrm>
            <a:off x="643467" y="640080"/>
            <a:ext cx="3096427" cy="5613236"/>
          </a:xfrm>
        </p:spPr>
        <p:txBody>
          <a:bodyPr anchor="ctr">
            <a:normAutofit/>
          </a:bodyPr>
          <a:lstStyle/>
          <a:p>
            <a:r>
              <a:rPr lang="es-ES">
                <a:solidFill>
                  <a:srgbClr val="FFFFFF"/>
                </a:solidFill>
              </a:rPr>
              <a:t>NVM Windows</a:t>
            </a:r>
          </a:p>
        </p:txBody>
      </p:sp>
      <p:sp>
        <p:nvSpPr>
          <p:cNvPr id="3" name="Marcador de contenido 2">
            <a:extLst>
              <a:ext uri="{FF2B5EF4-FFF2-40B4-BE49-F238E27FC236}">
                <a16:creationId xmlns:a16="http://schemas.microsoft.com/office/drawing/2014/main" id="{BA0F7A5C-697E-448A-9869-5F08408396BF}"/>
              </a:ext>
            </a:extLst>
          </p:cNvPr>
          <p:cNvSpPr>
            <a:spLocks noGrp="1"/>
          </p:cNvSpPr>
          <p:nvPr>
            <p:ph idx="1"/>
          </p:nvPr>
        </p:nvSpPr>
        <p:spPr>
          <a:xfrm>
            <a:off x="4699818" y="640082"/>
            <a:ext cx="6848715" cy="2484884"/>
          </a:xfrm>
        </p:spPr>
        <p:txBody>
          <a:bodyPr anchor="ctr">
            <a:normAutofit/>
          </a:bodyPr>
          <a:lstStyle/>
          <a:p>
            <a:r>
              <a:rPr lang="es-ES" sz="2000"/>
              <a:t>nvm install &lt;version&gt; [arch] </a:t>
            </a:r>
          </a:p>
          <a:p>
            <a:r>
              <a:rPr lang="es-ES" sz="2000"/>
              <a:t>nvm list </a:t>
            </a:r>
          </a:p>
          <a:p>
            <a:r>
              <a:rPr lang="es-ES" sz="2000"/>
              <a:t>nvm list available</a:t>
            </a:r>
          </a:p>
          <a:p>
            <a:r>
              <a:rPr lang="es-ES" sz="2000"/>
              <a:t>nvm use [version] [arch] </a:t>
            </a:r>
          </a:p>
        </p:txBody>
      </p:sp>
      <p:pic>
        <p:nvPicPr>
          <p:cNvPr id="5" name="Imagen 4">
            <a:extLst>
              <a:ext uri="{FF2B5EF4-FFF2-40B4-BE49-F238E27FC236}">
                <a16:creationId xmlns:a16="http://schemas.microsoft.com/office/drawing/2014/main" id="{B21809F5-7050-4EC4-8AF4-C3266DD7C3CC}"/>
              </a:ext>
            </a:extLst>
          </p:cNvPr>
          <p:cNvPicPr>
            <a:picLocks noChangeAspect="1"/>
          </p:cNvPicPr>
          <p:nvPr/>
        </p:nvPicPr>
        <p:blipFill>
          <a:blip r:embed="rId2"/>
          <a:stretch>
            <a:fillRect/>
          </a:stretch>
        </p:blipFill>
        <p:spPr>
          <a:xfrm>
            <a:off x="4654297" y="3733035"/>
            <a:ext cx="6894236" cy="1740793"/>
          </a:xfrm>
          <a:prstGeom prst="rect">
            <a:avLst/>
          </a:prstGeom>
        </p:spPr>
      </p:pic>
    </p:spTree>
    <p:extLst>
      <p:ext uri="{BB962C8B-B14F-4D97-AF65-F5344CB8AC3E}">
        <p14:creationId xmlns:p14="http://schemas.microsoft.com/office/powerpoint/2010/main" val="3345894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entorno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41479F4-0442-445F-BED1-65DF7D2F410E}"/>
              </a:ext>
            </a:extLst>
          </p:cNvPr>
          <p:cNvSpPr>
            <a:spLocks noGrp="1"/>
          </p:cNvSpPr>
          <p:nvPr>
            <p:ph type="title"/>
          </p:nvPr>
        </p:nvSpPr>
        <p:spPr>
          <a:xfrm>
            <a:off x="630936" y="639520"/>
            <a:ext cx="3429000" cy="1719072"/>
          </a:xfrm>
        </p:spPr>
        <p:txBody>
          <a:bodyPr anchor="b">
            <a:normAutofit/>
          </a:bodyPr>
          <a:lstStyle/>
          <a:p>
            <a:r>
              <a:rPr lang="es-ES" sz="3800"/>
              <a:t>Servidores Web de desarrollo</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id="{9628A1B3-68EA-43D5-8977-0E5E7B6CD74B}"/>
              </a:ext>
            </a:extLst>
          </p:cNvPr>
          <p:cNvSpPr>
            <a:spLocks noGrp="1"/>
          </p:cNvSpPr>
          <p:nvPr>
            <p:ph idx="1"/>
          </p:nvPr>
        </p:nvSpPr>
        <p:spPr>
          <a:xfrm>
            <a:off x="630936" y="2807208"/>
            <a:ext cx="3429000" cy="543504"/>
          </a:xfrm>
        </p:spPr>
        <p:txBody>
          <a:bodyPr anchor="t">
            <a:normAutofit/>
          </a:bodyPr>
          <a:lstStyle/>
          <a:p>
            <a:r>
              <a:rPr lang="es-ES" sz="2200" dirty="0"/>
              <a:t>Live-server</a:t>
            </a:r>
          </a:p>
        </p:txBody>
      </p:sp>
      <p:pic>
        <p:nvPicPr>
          <p:cNvPr id="8" name="Imagen 7" descr="Interfaz de usuario gráfica, Texto, Aplicación&#10;&#10;Descripción generada automáticamente">
            <a:extLst>
              <a:ext uri="{FF2B5EF4-FFF2-40B4-BE49-F238E27FC236}">
                <a16:creationId xmlns:a16="http://schemas.microsoft.com/office/drawing/2014/main" id="{1AB72271-E8E1-44AF-BAC8-A1FB8EF1C80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12" name="CuadroTexto 11">
            <a:extLst>
              <a:ext uri="{FF2B5EF4-FFF2-40B4-BE49-F238E27FC236}">
                <a16:creationId xmlns:a16="http://schemas.microsoft.com/office/drawing/2014/main" id="{9677C7DD-9AAB-411B-B523-B86AF268B706}"/>
              </a:ext>
            </a:extLst>
          </p:cNvPr>
          <p:cNvSpPr txBox="1"/>
          <p:nvPr/>
        </p:nvSpPr>
        <p:spPr>
          <a:xfrm>
            <a:off x="778055" y="4555224"/>
            <a:ext cx="2644804" cy="646331"/>
          </a:xfrm>
          <a:prstGeom prst="rect">
            <a:avLst/>
          </a:prstGeom>
          <a:noFill/>
        </p:spPr>
        <p:txBody>
          <a:bodyPr wrap="square">
            <a:spAutoFit/>
          </a:bodyPr>
          <a:lstStyle/>
          <a:p>
            <a:r>
              <a:rPr lang="es-ES" dirty="0">
                <a:hlinkClick r:id="rId3"/>
              </a:rPr>
              <a:t>https://www.npmjs.com/package/live-server</a:t>
            </a:r>
            <a:r>
              <a:rPr lang="es-ES" dirty="0"/>
              <a:t> </a:t>
            </a:r>
          </a:p>
        </p:txBody>
      </p:sp>
      <p:sp>
        <p:nvSpPr>
          <p:cNvPr id="14" name="CuadroTexto 13">
            <a:extLst>
              <a:ext uri="{FF2B5EF4-FFF2-40B4-BE49-F238E27FC236}">
                <a16:creationId xmlns:a16="http://schemas.microsoft.com/office/drawing/2014/main" id="{0D53F318-D91A-40EA-BF84-449614981D20}"/>
              </a:ext>
            </a:extLst>
          </p:cNvPr>
          <p:cNvSpPr txBox="1"/>
          <p:nvPr/>
        </p:nvSpPr>
        <p:spPr>
          <a:xfrm>
            <a:off x="800099" y="3624438"/>
            <a:ext cx="2600717" cy="369332"/>
          </a:xfrm>
          <a:prstGeom prst="rect">
            <a:avLst/>
          </a:prstGeom>
          <a:solidFill>
            <a:schemeClr val="tx1"/>
          </a:solidFill>
        </p:spPr>
        <p:txBody>
          <a:bodyPr wrap="square">
            <a:spAutoFit/>
          </a:bodyPr>
          <a:lstStyle/>
          <a:p>
            <a:r>
              <a:rPr lang="es-ES" dirty="0">
                <a:solidFill>
                  <a:schemeClr val="bg1"/>
                </a:solidFill>
                <a:highlight>
                  <a:srgbClr val="000000"/>
                </a:highlight>
              </a:rPr>
              <a:t>npm </a:t>
            </a:r>
            <a:r>
              <a:rPr lang="es-ES" dirty="0" err="1">
                <a:solidFill>
                  <a:schemeClr val="bg1"/>
                </a:solidFill>
                <a:highlight>
                  <a:srgbClr val="000000"/>
                </a:highlight>
              </a:rPr>
              <a:t>install</a:t>
            </a:r>
            <a:r>
              <a:rPr lang="es-ES" dirty="0">
                <a:solidFill>
                  <a:schemeClr val="bg1"/>
                </a:solidFill>
                <a:highlight>
                  <a:srgbClr val="000000"/>
                </a:highlight>
              </a:rPr>
              <a:t> -g </a:t>
            </a:r>
            <a:r>
              <a:rPr lang="es-ES" dirty="0" err="1">
                <a:solidFill>
                  <a:schemeClr val="bg1"/>
                </a:solidFill>
                <a:highlight>
                  <a:srgbClr val="000000"/>
                </a:highlight>
              </a:rPr>
              <a:t>live</a:t>
            </a:r>
            <a:r>
              <a:rPr lang="es-ES" dirty="0">
                <a:solidFill>
                  <a:schemeClr val="bg1"/>
                </a:solidFill>
                <a:highlight>
                  <a:srgbClr val="000000"/>
                </a:highlight>
              </a:rPr>
              <a:t>-server</a:t>
            </a:r>
          </a:p>
        </p:txBody>
      </p:sp>
    </p:spTree>
    <p:extLst>
      <p:ext uri="{BB962C8B-B14F-4D97-AF65-F5344CB8AC3E}">
        <p14:creationId xmlns:p14="http://schemas.microsoft.com/office/powerpoint/2010/main" val="388738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s-ES" sz="2000" dirty="0"/>
              <a:t>equiparan los números de versión de Angular y Angular-</a:t>
            </a:r>
            <a:r>
              <a:rPr lang="es-ES" sz="2000" dirty="0" err="1"/>
              <a:t>cli</a:t>
            </a:r>
            <a:r>
              <a:rPr lang="es-ES" sz="2000" dirty="0"/>
              <a:t>, que ha pasado</a:t>
            </a:r>
            <a:r>
              <a:rPr lang="en-US" sz="2000" dirty="0"/>
              <a:t> de la 1.7 a la 6</a:t>
            </a:r>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CLI</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dirty="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2020 – ES11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981200" y="197768"/>
            <a:ext cx="8229600" cy="1143000"/>
          </a:xfrm>
        </p:spPr>
        <p:txBody>
          <a:bodyPr>
            <a:normAutofit fontScale="90000"/>
          </a:bodyPr>
          <a:lstStyle/>
          <a:p>
            <a:br>
              <a:rPr lang="es-ES" b="1" dirty="0">
                <a:solidFill>
                  <a:srgbClr val="8BB425"/>
                </a:solidFill>
              </a:rPr>
            </a:br>
            <a:r>
              <a:rPr lang="es-ES" sz="3600" b="1" dirty="0">
                <a:solidFill>
                  <a:srgbClr val="00519F"/>
                </a:solidFill>
              </a:rPr>
              <a:t>ANGULAR y WS REST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5184576"/>
          </a:xfrm>
        </p:spPr>
        <p:txBody>
          <a:bodyPr numCol="1">
            <a:noAutofit/>
          </a:bodyPr>
          <a:lstStyle/>
          <a:p>
            <a:pPr marL="531813" indent="-531813">
              <a:lnSpc>
                <a:spcPct val="150000"/>
              </a:lnSpc>
              <a:buSzPct val="225000"/>
              <a:buBlip>
                <a:blip r:embed="rId3"/>
              </a:buBlip>
            </a:pPr>
            <a:r>
              <a:rPr lang="es-ES" sz="1200" b="1" dirty="0">
                <a:solidFill>
                  <a:srgbClr val="00519F"/>
                </a:solidFill>
              </a:rPr>
              <a:t>DURACIÓN</a:t>
            </a:r>
          </a:p>
          <a:p>
            <a:pPr marL="527050" indent="15875">
              <a:lnSpc>
                <a:spcPct val="150000"/>
              </a:lnSpc>
              <a:buClr>
                <a:srgbClr val="8BB425"/>
              </a:buClr>
              <a:buSzPct val="150000"/>
              <a:buFont typeface="Wingdings" pitchFamily="2" charset="2"/>
              <a:buChar char="Ä"/>
            </a:pPr>
            <a:r>
              <a:rPr lang="es-ES" sz="1200" dirty="0">
                <a:solidFill>
                  <a:srgbClr val="00519F"/>
                </a:solidFill>
              </a:rPr>
              <a:t>30 horas</a:t>
            </a:r>
          </a:p>
          <a:p>
            <a:pPr marL="531813" indent="-531813">
              <a:lnSpc>
                <a:spcPct val="150000"/>
              </a:lnSpc>
              <a:buSzPct val="225000"/>
              <a:buBlip>
                <a:blip r:embed="rId3"/>
              </a:buBlip>
            </a:pPr>
            <a:r>
              <a:rPr lang="es-ES" sz="1200" b="1" dirty="0">
                <a:solidFill>
                  <a:srgbClr val="00519F"/>
                </a:solidFill>
              </a:rPr>
              <a:t>LUGAR/FECHAS /HORARIO: </a:t>
            </a:r>
            <a:endParaRPr lang="es-ES" sz="1200" dirty="0">
              <a:solidFill>
                <a:srgbClr val="00519F"/>
              </a:solidFill>
            </a:endParaRPr>
          </a:p>
          <a:p>
            <a:pPr marL="531813" indent="0">
              <a:lnSpc>
                <a:spcPct val="150000"/>
              </a:lnSpc>
              <a:buClr>
                <a:srgbClr val="8BB425"/>
              </a:buClr>
              <a:buSzPct val="175000"/>
              <a:buFont typeface="Wingdings" pitchFamily="2" charset="2"/>
              <a:buChar char="Ä"/>
            </a:pPr>
            <a:r>
              <a:rPr lang="es-ES" sz="1200" dirty="0">
                <a:solidFill>
                  <a:srgbClr val="00519F"/>
                </a:solidFill>
              </a:rPr>
              <a:t>Madrid. Día 22, 23, 24, 25 y 26 de Febrero de 2021. De 8:30 hs a 14:30 hs</a:t>
            </a:r>
          </a:p>
          <a:p>
            <a:pPr marL="531813" indent="-531813">
              <a:lnSpc>
                <a:spcPct val="150000"/>
              </a:lnSpc>
              <a:buSzPct val="225000"/>
              <a:buBlip>
                <a:blip r:embed="rId3"/>
              </a:buBlip>
            </a:pPr>
            <a:r>
              <a:rPr lang="es-ES" sz="1200" b="1" dirty="0">
                <a:solidFill>
                  <a:srgbClr val="00519F"/>
                </a:solidFill>
              </a:rPr>
              <a:t>CONTENIDO:</a:t>
            </a:r>
            <a:endParaRPr lang="es-ES" sz="1200" dirty="0">
              <a:solidFill>
                <a:srgbClr val="00519F"/>
              </a:solidFill>
            </a:endParaRPr>
          </a:p>
          <a:p>
            <a:pPr lvl="2"/>
            <a:r>
              <a:rPr lang="es-ES" sz="1100" dirty="0">
                <a:solidFill>
                  <a:srgbClr val="00519F"/>
                </a:solidFill>
              </a:rPr>
              <a:t>Introducción </a:t>
            </a:r>
          </a:p>
          <a:p>
            <a:pPr lvl="3"/>
            <a:r>
              <a:rPr lang="es-ES" sz="1100" dirty="0" err="1">
                <a:solidFill>
                  <a:srgbClr val="00519F"/>
                </a:solidFill>
              </a:rPr>
              <a:t>TypeScript</a:t>
            </a:r>
            <a:r>
              <a:rPr lang="es-ES" sz="1100" dirty="0">
                <a:solidFill>
                  <a:srgbClr val="00519F"/>
                </a:solidFill>
              </a:rPr>
              <a:t>, </a:t>
            </a:r>
            <a:r>
              <a:rPr lang="es-ES" sz="1100" dirty="0" err="1">
                <a:solidFill>
                  <a:srgbClr val="00519F"/>
                </a:solidFill>
              </a:rPr>
              <a:t>JavaScript</a:t>
            </a:r>
            <a:r>
              <a:rPr lang="es-ES" sz="1100" dirty="0">
                <a:solidFill>
                  <a:srgbClr val="00519F"/>
                </a:solidFill>
              </a:rPr>
              <a:t> ES6</a:t>
            </a:r>
          </a:p>
          <a:p>
            <a:pPr lvl="3"/>
            <a:r>
              <a:rPr lang="es-ES" sz="1100" dirty="0">
                <a:solidFill>
                  <a:srgbClr val="00519F"/>
                </a:solidFill>
              </a:rPr>
              <a:t>Promesas, Decoradores, Funciones de flecha, Tipo de datos</a:t>
            </a:r>
          </a:p>
          <a:p>
            <a:pPr lvl="2"/>
            <a:r>
              <a:rPr lang="es-ES" sz="1100" dirty="0">
                <a:solidFill>
                  <a:srgbClr val="00519F"/>
                </a:solidFill>
              </a:rPr>
              <a:t>Instalación Angular CLI, </a:t>
            </a:r>
            <a:r>
              <a:rPr lang="es-ES" sz="1100" dirty="0" err="1">
                <a:solidFill>
                  <a:srgbClr val="00519F"/>
                </a:solidFill>
              </a:rPr>
              <a:t>npm</a:t>
            </a:r>
            <a:r>
              <a:rPr lang="es-ES" sz="1100" dirty="0">
                <a:solidFill>
                  <a:srgbClr val="00519F"/>
                </a:solidFill>
              </a:rPr>
              <a:t>, Entorno, </a:t>
            </a:r>
            <a:r>
              <a:rPr lang="es-ES" sz="1100" dirty="0" err="1">
                <a:solidFill>
                  <a:srgbClr val="00519F"/>
                </a:solidFill>
              </a:rPr>
              <a:t>VSCode</a:t>
            </a:r>
            <a:endParaRPr lang="es-ES" sz="1100" dirty="0">
              <a:solidFill>
                <a:srgbClr val="00519F"/>
              </a:solidFill>
            </a:endParaRPr>
          </a:p>
          <a:p>
            <a:pPr lvl="2"/>
            <a:r>
              <a:rPr lang="es-ES" sz="1100" dirty="0">
                <a:solidFill>
                  <a:srgbClr val="00519F"/>
                </a:solidFill>
              </a:rPr>
              <a:t>Primeros pasos con Angular</a:t>
            </a:r>
          </a:p>
          <a:p>
            <a:pPr lvl="3"/>
            <a:r>
              <a:rPr lang="es-ES" sz="1100" dirty="0">
                <a:solidFill>
                  <a:srgbClr val="00519F"/>
                </a:solidFill>
              </a:rPr>
              <a:t>Estructura de proyecto</a:t>
            </a:r>
          </a:p>
          <a:p>
            <a:pPr lvl="3"/>
            <a:r>
              <a:rPr lang="es-ES" sz="1100" dirty="0">
                <a:solidFill>
                  <a:srgbClr val="00519F"/>
                </a:solidFill>
              </a:rPr>
              <a:t>Directivas estructurales (*</a:t>
            </a:r>
            <a:r>
              <a:rPr lang="es-ES" sz="1100" dirty="0" err="1">
                <a:solidFill>
                  <a:srgbClr val="00519F"/>
                </a:solidFill>
              </a:rPr>
              <a:t>ngFor</a:t>
            </a:r>
            <a:r>
              <a:rPr lang="es-ES" sz="1100" dirty="0">
                <a:solidFill>
                  <a:srgbClr val="00519F"/>
                </a:solidFill>
              </a:rPr>
              <a:t>, *</a:t>
            </a:r>
            <a:r>
              <a:rPr lang="es-ES" sz="1100" dirty="0" err="1">
                <a:solidFill>
                  <a:srgbClr val="00519F"/>
                </a:solidFill>
              </a:rPr>
              <a:t>nglf</a:t>
            </a:r>
            <a:r>
              <a:rPr lang="es-ES" sz="1100" dirty="0">
                <a:solidFill>
                  <a:srgbClr val="00519F"/>
                </a:solidFill>
              </a:rPr>
              <a:t>)</a:t>
            </a:r>
          </a:p>
          <a:p>
            <a:pPr lvl="2"/>
            <a:r>
              <a:rPr lang="es-ES" sz="1100" dirty="0">
                <a:solidFill>
                  <a:srgbClr val="00519F"/>
                </a:solidFill>
              </a:rPr>
              <a:t>Angular</a:t>
            </a:r>
          </a:p>
          <a:p>
            <a:pPr lvl="3"/>
            <a:r>
              <a:rPr lang="es-ES" sz="1100" dirty="0">
                <a:solidFill>
                  <a:srgbClr val="00519F"/>
                </a:solidFill>
              </a:rPr>
              <a:t>Crear aplicación básica SPA. Creación de componentes y reutilización</a:t>
            </a:r>
          </a:p>
          <a:p>
            <a:pPr lvl="3"/>
            <a:r>
              <a:rPr lang="es-ES" sz="1100" dirty="0" err="1">
                <a:solidFill>
                  <a:srgbClr val="00519F"/>
                </a:solidFill>
              </a:rPr>
              <a:t>Navbar</a:t>
            </a:r>
            <a:r>
              <a:rPr lang="es-ES" sz="1100" dirty="0">
                <a:solidFill>
                  <a:srgbClr val="00519F"/>
                </a:solidFill>
              </a:rPr>
              <a:t>, </a:t>
            </a:r>
            <a:r>
              <a:rPr lang="es-ES" sz="1100" dirty="0" err="1">
                <a:solidFill>
                  <a:srgbClr val="00519F"/>
                </a:solidFill>
              </a:rPr>
              <a:t>Footbar</a:t>
            </a:r>
            <a:r>
              <a:rPr lang="es-ES" sz="1100" dirty="0">
                <a:solidFill>
                  <a:srgbClr val="00519F"/>
                </a:solidFill>
              </a:rPr>
              <a:t>, </a:t>
            </a:r>
            <a:r>
              <a:rPr lang="es-ES" sz="1100" dirty="0" err="1">
                <a:solidFill>
                  <a:srgbClr val="00519F"/>
                </a:solidFill>
              </a:rPr>
              <a:t>Sidebar</a:t>
            </a:r>
            <a:r>
              <a:rPr lang="es-ES" sz="1100" dirty="0">
                <a:solidFill>
                  <a:srgbClr val="00519F"/>
                </a:solidFill>
              </a:rPr>
              <a:t> …</a:t>
            </a:r>
          </a:p>
          <a:p>
            <a:pPr lvl="3"/>
            <a:r>
              <a:rPr lang="es-ES" sz="1100" dirty="0">
                <a:solidFill>
                  <a:srgbClr val="00519F"/>
                </a:solidFill>
              </a:rPr>
              <a:t>Rutas (@Input, “Output)</a:t>
            </a:r>
          </a:p>
          <a:p>
            <a:pPr lvl="3"/>
            <a:r>
              <a:rPr lang="es-ES" sz="1100" dirty="0">
                <a:solidFill>
                  <a:srgbClr val="00519F"/>
                </a:solidFill>
              </a:rPr>
              <a:t>Pipes</a:t>
            </a:r>
          </a:p>
          <a:p>
            <a:pPr lvl="3"/>
            <a:r>
              <a:rPr lang="es-ES" sz="1100" dirty="0">
                <a:solidFill>
                  <a:srgbClr val="00519F"/>
                </a:solidFill>
              </a:rPr>
              <a:t>Estilos </a:t>
            </a:r>
            <a:r>
              <a:rPr lang="es-ES" sz="1100" dirty="0" err="1">
                <a:solidFill>
                  <a:srgbClr val="00519F"/>
                </a:solidFill>
              </a:rPr>
              <a:t>CSS,Sas</a:t>
            </a:r>
            <a:r>
              <a:rPr lang="es-ES" sz="1100" dirty="0">
                <a:solidFill>
                  <a:srgbClr val="00519F"/>
                </a:solidFill>
              </a:rPr>
              <a:t>, *</a:t>
            </a:r>
            <a:r>
              <a:rPr lang="es-ES" sz="1100" dirty="0" err="1">
                <a:solidFill>
                  <a:srgbClr val="00519F"/>
                </a:solidFill>
              </a:rPr>
              <a:t>ngStyle</a:t>
            </a:r>
            <a:endParaRPr lang="es-ES" sz="1100" dirty="0">
              <a:solidFill>
                <a:srgbClr val="00519F"/>
              </a:solidFill>
            </a:endParaRPr>
          </a:p>
          <a:p>
            <a:pPr lvl="3"/>
            <a:r>
              <a:rPr lang="es-ES" sz="1100" dirty="0">
                <a:solidFill>
                  <a:srgbClr val="00519F"/>
                </a:solidFill>
              </a:rPr>
              <a:t>Interceptores</a:t>
            </a:r>
          </a:p>
          <a:p>
            <a:pPr lvl="3"/>
            <a:r>
              <a:rPr lang="es-ES" sz="1100" dirty="0">
                <a:solidFill>
                  <a:srgbClr val="00519F"/>
                </a:solidFill>
              </a:rPr>
              <a:t>Peticiones HTTP</a:t>
            </a:r>
          </a:p>
          <a:p>
            <a:pPr lvl="3"/>
            <a:r>
              <a:rPr lang="es-ES" sz="1100" dirty="0">
                <a:solidFill>
                  <a:srgbClr val="00519F"/>
                </a:solidFill>
              </a:rPr>
              <a:t>Crear un </a:t>
            </a:r>
            <a:r>
              <a:rPr lang="es-ES" sz="1100" dirty="0" err="1">
                <a:solidFill>
                  <a:srgbClr val="00519F"/>
                </a:solidFill>
              </a:rPr>
              <a:t>loading</a:t>
            </a:r>
            <a:endParaRPr lang="es-ES" sz="1100" dirty="0">
              <a:solidFill>
                <a:srgbClr val="00519F"/>
              </a:solidFill>
            </a:endParaRPr>
          </a:p>
          <a:p>
            <a:pPr lvl="3"/>
            <a:r>
              <a:rPr lang="es-ES" sz="1100" dirty="0">
                <a:solidFill>
                  <a:srgbClr val="00519F"/>
                </a:solidFill>
              </a:rPr>
              <a:t>Internacionalización</a:t>
            </a:r>
          </a:p>
          <a:p>
            <a:pPr lvl="3"/>
            <a:r>
              <a:rPr lang="es-ES" sz="1100" dirty="0">
                <a:solidFill>
                  <a:srgbClr val="00519F"/>
                </a:solidFill>
              </a:rPr>
              <a:t>Autenticación con Auth0</a:t>
            </a:r>
            <a:endParaRPr lang="es-ES" sz="11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0" name="Line 10"/>
          <p:cNvSpPr>
            <a:spLocks noChangeShapeType="1"/>
          </p:cNvSpPr>
          <p:nvPr/>
        </p:nvSpPr>
        <p:spPr bwMode="auto">
          <a:xfrm>
            <a:off x="2063552" y="6381328"/>
            <a:ext cx="7200800" cy="0"/>
          </a:xfrm>
          <a:prstGeom prst="line">
            <a:avLst/>
          </a:prstGeom>
          <a:noFill/>
          <a:ln w="28575">
            <a:solidFill>
              <a:srgbClr val="8BB425"/>
            </a:solidFill>
            <a:round/>
            <a:headEnd/>
            <a:tailEnd/>
          </a:ln>
        </p:spPr>
        <p:txBody>
          <a:bodyPr wrap="none" anchor="ctr"/>
          <a:lstStyle/>
          <a:p>
            <a:endParaRPr lang="es-ES_tradnl"/>
          </a:p>
        </p:txBody>
      </p:sp>
      <p:pic>
        <p:nvPicPr>
          <p:cNvPr id="11" name="Picture 9"/>
          <p:cNvPicPr>
            <a:picLocks noChangeAspect="1" noChangeArrowheads="1"/>
          </p:cNvPicPr>
          <p:nvPr/>
        </p:nvPicPr>
        <p:blipFill>
          <a:blip r:embed="rId4" cstate="print"/>
          <a:srcRect/>
          <a:stretch>
            <a:fillRect/>
          </a:stretch>
        </p:blipFill>
        <p:spPr bwMode="auto">
          <a:xfrm>
            <a:off x="9408369" y="6093297"/>
            <a:ext cx="768127" cy="442037"/>
          </a:xfrm>
          <a:prstGeom prst="rect">
            <a:avLst/>
          </a:prstGeom>
          <a:noFill/>
          <a:ln w="9525">
            <a:noFill/>
            <a:miter lim="800000"/>
            <a:headEnd/>
            <a:tailEnd/>
          </a:ln>
        </p:spPr>
      </p:pic>
      <p:sp>
        <p:nvSpPr>
          <p:cNvPr id="12" name="11 CuadroTexto"/>
          <p:cNvSpPr txBox="1"/>
          <p:nvPr/>
        </p:nvSpPr>
        <p:spPr>
          <a:xfrm>
            <a:off x="1919536" y="6453336"/>
            <a:ext cx="1223962" cy="277812"/>
          </a:xfrm>
          <a:prstGeom prst="rect">
            <a:avLst/>
          </a:prstGeom>
          <a:noFill/>
        </p:spPr>
        <p:txBody>
          <a:bodyPr>
            <a:spAutoFit/>
          </a:bodyPr>
          <a:lstStyle/>
          <a:p>
            <a:pPr algn="ctr">
              <a:defRPr/>
            </a:pPr>
            <a:r>
              <a:rPr lang="es-ES" sz="1200" dirty="0">
                <a:solidFill>
                  <a:schemeClr val="bg1">
                    <a:lumMod val="50000"/>
                  </a:schemeClr>
                </a:solidFill>
                <a:latin typeface="Arial Narrow" pitchFamily="34" charset="0"/>
              </a:rPr>
              <a:t>www.iconotc.com</a:t>
            </a: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ES2017 (ES8): </a:t>
            </a:r>
            <a:br>
              <a:rPr lang="es" sz="3200" dirty="0"/>
            </a:br>
            <a:r>
              <a:rPr lang="es" sz="3200" dirty="0"/>
              <a:t>async/await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Modifica la forma de manejar una promesa</a:t>
            </a:r>
          </a:p>
          <a:p>
            <a:endParaRPr lang="es-ES" sz="2000" dirty="0"/>
          </a:p>
          <a:p>
            <a:r>
              <a:rPr lang="es-ES" sz="2000" dirty="0"/>
              <a:t>Dentro de una función </a:t>
            </a:r>
            <a:r>
              <a:rPr lang="es-ES" sz="2000" dirty="0" err="1"/>
              <a:t>async</a:t>
            </a:r>
            <a:endParaRPr lang="es-ES" sz="2000" dirty="0"/>
          </a:p>
          <a:p>
            <a:r>
              <a:rPr lang="es-ES" sz="2000" dirty="0"/>
              <a:t>La palabra </a:t>
            </a:r>
            <a:r>
              <a:rPr lang="es-ES" sz="2000" dirty="0" err="1"/>
              <a:t>await</a:t>
            </a:r>
            <a:r>
              <a:rPr lang="es-ES" sz="2000" dirty="0"/>
              <a:t> permite responder a una promesa como si fuera síncrona</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55710" y="337626"/>
            <a:ext cx="6774990"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E7E12716-EC52-446A-B6AD-81CD2765C4A8}"/>
              </a:ext>
            </a:extLst>
          </p:cNvPr>
          <p:cNvSpPr txBox="1"/>
          <p:nvPr/>
        </p:nvSpPr>
        <p:spPr>
          <a:xfrm>
            <a:off x="5115340" y="4443247"/>
            <a:ext cx="5410384" cy="212365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async</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data = </a:t>
            </a:r>
            <a:r>
              <a:rPr lang="es-ES" sz="1600" b="0" dirty="0" err="1">
                <a:solidFill>
                  <a:srgbClr val="569CD6"/>
                </a:solidFill>
                <a:effectLst/>
                <a:latin typeface="Consolas" panose="020B0609020204030204" pitchFamily="49" charset="0"/>
              </a:rPr>
              <a:t>await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catch</a:t>
            </a:r>
            <a:r>
              <a:rPr lang="es-ES" sz="1600" b="0" dirty="0">
                <a:solidFill>
                  <a:srgbClr val="D4D4D4"/>
                </a:solidFill>
                <a:effectLst/>
                <a:latin typeface="Consolas" panose="020B0609020204030204" pitchFamily="49" charset="0"/>
              </a:rPr>
              <a:t> (error)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35481801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Bucle</a:t>
            </a:r>
            <a:r>
              <a:rPr lang="en-US" sz="2200" dirty="0">
                <a:solidFill>
                  <a:schemeClr val="tx1"/>
                </a:solidFill>
                <a:latin typeface="+mn-lt"/>
                <a:ea typeface="+mn-ea"/>
                <a:cs typeface="+mn-cs"/>
              </a:rPr>
              <a:t> for … of</a:t>
            </a: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Desestructuración</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t>Generadores</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Tipos</a:t>
            </a:r>
            <a:r>
              <a:rPr lang="en-US" sz="2200" dirty="0">
                <a:solidFill>
                  <a:schemeClr val="tx1"/>
                </a:solidFill>
                <a:latin typeface="+mn-lt"/>
                <a:ea typeface="+mn-ea"/>
                <a:cs typeface="+mn-cs"/>
              </a:rPr>
              <a:t> </a:t>
            </a:r>
            <a:r>
              <a:rPr lang="en-US" sz="2200" dirty="0" err="1">
                <a:solidFill>
                  <a:schemeClr val="tx1"/>
                </a:solidFill>
                <a:latin typeface="+mn-lt"/>
                <a:ea typeface="+mn-ea"/>
                <a:cs typeface="+mn-cs"/>
              </a:rPr>
              <a:t>iterables</a:t>
            </a:r>
            <a:r>
              <a:rPr lang="en-US" sz="2200" dirty="0">
                <a:solidFill>
                  <a:schemeClr val="tx1"/>
                </a:solidFill>
                <a:latin typeface="+mn-lt"/>
                <a:ea typeface="+mn-ea"/>
                <a:cs typeface="+mn-cs"/>
              </a:rPr>
              <a:t> Set y Map</a:t>
            </a:r>
          </a:p>
        </p:txBody>
      </p:sp>
    </p:spTree>
    <p:extLst>
      <p:ext uri="{BB962C8B-B14F-4D97-AF65-F5344CB8AC3E}">
        <p14:creationId xmlns:p14="http://schemas.microsoft.com/office/powerpoint/2010/main" val="97697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dirty="0" err="1">
                <a:solidFill>
                  <a:schemeClr val="bg1"/>
                </a:solidFill>
                <a:latin typeface="+mj-lt"/>
                <a:ea typeface="+mj-ea"/>
                <a:cs typeface="+mj-cs"/>
              </a:rPr>
              <a:t>Configuración</a:t>
            </a:r>
            <a:r>
              <a:rPr lang="en-US" sz="4000" kern="1200" dirty="0">
                <a:solidFill>
                  <a:schemeClr val="bg1"/>
                </a:solidFill>
                <a:latin typeface="+mj-lt"/>
                <a:ea typeface="+mj-ea"/>
                <a:cs typeface="+mj-cs"/>
              </a:rPr>
              <a:t> de typescript</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3" name="Marcador de contenido 4">
            <a:extLst>
              <a:ext uri="{FF2B5EF4-FFF2-40B4-BE49-F238E27FC236}">
                <a16:creationId xmlns:a16="http://schemas.microsoft.com/office/drawing/2014/main" id="{895FDE39-D9FD-457F-8E78-0132CCD8EACE}"/>
              </a:ext>
            </a:extLst>
          </p:cNvPr>
          <p:cNvSpPr txBox="1">
            <a:spLocks/>
          </p:cNvSpPr>
          <p:nvPr/>
        </p:nvSpPr>
        <p:spPr>
          <a:xfrm>
            <a:off x="877621" y="308984"/>
            <a:ext cx="5181600" cy="4351338"/>
          </a:xfrm>
          <a:prstGeom prst="rect">
            <a:avLst/>
          </a:prstGeom>
          <a:solidFill>
            <a:schemeClr val="tx1"/>
          </a:solidFill>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"compileOnSave"</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"compilerOptions"</a:t>
            </a:r>
            <a:r>
              <a:rPr lang="es-ES">
                <a:solidFill>
                  <a:srgbClr val="D4D4D4"/>
                </a:solidFill>
                <a:latin typeface="Consolas" panose="020B0609020204030204" pitchFamily="49" charset="0"/>
              </a:rPr>
              <a:t>: {</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"baseUrl"</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"outDir"</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"./dist/out-tsc"</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"sourceMap"</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"declaration"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"downlevelIteration"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"experimentalDecorators"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"moduleResolution"</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"node"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"importHelpers"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"target"</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"es2015"</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"es2020"</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"lib"</a:t>
            </a:r>
            <a:r>
              <a:rPr lang="es-ES">
                <a:solidFill>
                  <a:srgbClr val="D4D4D4"/>
                </a:solidFill>
                <a:latin typeface="Consolas" panose="020B0609020204030204" pitchFamily="49" charset="0"/>
              </a:rPr>
              <a:t>: [ </a:t>
            </a:r>
            <a:r>
              <a:rPr lang="es-ES">
                <a:solidFill>
                  <a:srgbClr val="CE9178"/>
                </a:solidFill>
                <a:latin typeface="Consolas" panose="020B0609020204030204" pitchFamily="49" charset="0"/>
              </a:rPr>
              <a:t>"es2018"</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"dom"</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endParaRPr lang="es-ES" dirty="0">
              <a:solidFill>
                <a:srgbClr val="D4D4D4"/>
              </a:solidFill>
              <a:latin typeface="Consolas" panose="020B0609020204030204" pitchFamily="49" charset="0"/>
            </a:endParaRPr>
          </a:p>
        </p:txBody>
      </p:sp>
      <p:sp>
        <p:nvSpPr>
          <p:cNvPr id="44" name="Marcador de contenido 7">
            <a:extLst>
              <a:ext uri="{FF2B5EF4-FFF2-40B4-BE49-F238E27FC236}">
                <a16:creationId xmlns:a16="http://schemas.microsoft.com/office/drawing/2014/main" id="{D12A042A-1DA1-4C6C-A0E7-8BC575E4ECCE}"/>
              </a:ext>
            </a:extLst>
          </p:cNvPr>
          <p:cNvSpPr txBox="1">
            <a:spLocks/>
          </p:cNvSpPr>
          <p:nvPr/>
        </p:nvSpPr>
        <p:spPr>
          <a:xfrm>
            <a:off x="6211620" y="308984"/>
            <a:ext cx="5181600" cy="4351338"/>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dirty="0">
              <a:solidFill>
                <a:srgbClr val="D4D4D4"/>
              </a:solidFill>
              <a:latin typeface="Consolas" panose="020B0609020204030204" pitchFamily="49" charset="0"/>
            </a:endParaRP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angularCompilerOptions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fullTemplateTypeCheck</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strictInjectionParameters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strictInputAccessModifiers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strictTemplates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p>
          <a:p>
            <a:pPr marL="0" indent="0">
              <a:buFont typeface="Arial" panose="020B0604020202020204" pitchFamily="34" charset="0"/>
              <a:buNone/>
            </a:pP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a:t>
            </a:r>
          </a:p>
          <a:p>
            <a:pPr marL="0" indent="0">
              <a:buFont typeface="Arial" panose="020B0604020202020204" pitchFamily="34" charset="0"/>
              <a:buNone/>
            </a:pPr>
            <a:endParaRPr lang="es-ES" sz="15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96225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typescript</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52160930"/>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14218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1"/>
            <a:ext cx="5314950" cy="5321265"/>
          </a:xfrm>
        </p:spPr>
        <p:txBody>
          <a:bodyPr anchor="ctr">
            <a:normAutofit lnSpcReduction="10000"/>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Arquitectura de Angular (1).</a:t>
            </a:r>
          </a:p>
          <a:p>
            <a:pPr marL="762000" lvl="1"/>
            <a:r>
              <a:rPr lang="es-ES" sz="1400" dirty="0">
                <a:solidFill>
                  <a:srgbClr val="201F1E"/>
                </a:solidFill>
                <a:latin typeface="Calibri" panose="020F0502020204030204" pitchFamily="34" charset="0"/>
              </a:rPr>
              <a:t>Nuestra primera aplicación web en Angular</a:t>
            </a:r>
          </a:p>
          <a:p>
            <a:pPr marL="762000" lvl="1"/>
            <a:r>
              <a:rPr lang="es-ES" sz="1400" dirty="0">
                <a:solidFill>
                  <a:srgbClr val="201F1E"/>
                </a:solidFill>
                <a:latin typeface="Calibri" panose="020F0502020204030204" pitchFamily="34" charset="0"/>
              </a:rPr>
              <a:t>Ciclo de vida de la aplicación. </a:t>
            </a:r>
          </a:p>
          <a:p>
            <a:pPr marL="762000" lvl="1"/>
            <a:r>
              <a:rPr lang="es-ES" sz="1400" dirty="0">
                <a:solidFill>
                  <a:srgbClr val="201F1E"/>
                </a:solidFill>
                <a:latin typeface="Calibri" panose="020F0502020204030204" pitchFamily="34" charset="0"/>
              </a:rPr>
              <a:t>Cómo funciona Angular: Módulos y componentes</a:t>
            </a:r>
          </a:p>
          <a:p>
            <a:pPr marL="762000" lvl="1"/>
            <a:r>
              <a:rPr lang="es-ES" sz="1400" dirty="0">
                <a:solidFill>
                  <a:srgbClr val="201F1E"/>
                </a:solidFill>
                <a:latin typeface="Calibri" panose="020F0502020204030204" pitchFamily="34" charset="0"/>
              </a:rPr>
              <a:t>Enrutamiento. </a:t>
            </a:r>
          </a:p>
          <a:p>
            <a:pPr marL="762000" lvl="1"/>
            <a:r>
              <a:rPr lang="es-ES" sz="1400" dirty="0">
                <a:solidFill>
                  <a:srgbClr val="201F1E"/>
                </a:solidFill>
                <a:latin typeface="Calibri" panose="020F0502020204030204" pitchFamily="34" charset="0"/>
              </a:rPr>
              <a:t>Componentes.</a:t>
            </a:r>
          </a:p>
          <a:p>
            <a:pPr marL="762000" lvl="1"/>
            <a:r>
              <a:rPr lang="es-ES" sz="1400" dirty="0">
                <a:solidFill>
                  <a:srgbClr val="201F1E"/>
                </a:solidFill>
                <a:latin typeface="Calibri" panose="020F0502020204030204" pitchFamily="34" charset="0"/>
              </a:rPr>
              <a:t>Modelos</a:t>
            </a:r>
          </a:p>
          <a:p>
            <a:pPr marL="304800"/>
            <a:r>
              <a:rPr lang="es-ES" sz="1800" dirty="0">
                <a:solidFill>
                  <a:srgbClr val="201F1E"/>
                </a:solidFill>
                <a:latin typeface="Calibri" panose="020F0502020204030204" pitchFamily="34" charset="0"/>
              </a:rPr>
              <a:t>Arquitectura de Angular (2).</a:t>
            </a: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b="0" i="0" dirty="0">
                <a:solidFill>
                  <a:srgbClr val="201F1E"/>
                </a:solidFill>
                <a:effectLst/>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762000" lvl="1"/>
            <a:r>
              <a:rPr lang="es-ES" sz="1400" dirty="0">
                <a:solidFill>
                  <a:srgbClr val="201F1E"/>
                </a:solidFill>
                <a:latin typeface="Calibri" panose="020F0502020204030204" pitchFamily="34" charset="0"/>
              </a:rPr>
              <a:t>Bibliotecas de componentes: Bootstrap y Material</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p>
          <a:p>
            <a:pPr marL="762000" lvl="1"/>
            <a:r>
              <a:rPr lang="es-ES" sz="1400" dirty="0">
                <a:solidFill>
                  <a:srgbClr val="201F1E"/>
                </a:solidFill>
                <a:latin typeface="Calibri" panose="020F0502020204030204" pitchFamily="34" charset="0"/>
              </a:rPr>
              <a:t>Testeo</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semánticos</a:t>
            </a:r>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Shadow DOM: DOM scope independiente en cada componente.</a:t>
            </a:r>
            <a:endParaRPr lang="es-ES" sz="1600" dirty="0"/>
          </a:p>
          <a:p>
            <a:r>
              <a:rPr lang="es" sz="1600" dirty="0"/>
              <a:t>Templates: Sistema de plantillas nativas en el navegador.</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32106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Shadow DOM</a:t>
            </a:r>
          </a:p>
          <a:p>
            <a:endParaRPr lang="es-ES" sz="2000" dirty="0"/>
          </a:p>
          <a:p>
            <a:r>
              <a:rPr lang="es-ES" sz="2000" dirty="0"/>
              <a:t>Al haberse abandonado </a:t>
            </a:r>
            <a:r>
              <a:rPr lang="es-ES" sz="2000" dirty="0" err="1"/>
              <a:t>elstandar</a:t>
            </a:r>
            <a:r>
              <a:rPr lang="es-ES" sz="2000" dirty="0"/>
              <a:t> “</a:t>
            </a:r>
            <a:r>
              <a:rPr lang="es-ES" sz="2000" dirty="0" err="1"/>
              <a:t>imports</a:t>
            </a:r>
            <a:r>
              <a:rPr lang="es-ES" sz="2000" dirty="0"/>
              <a:t>”, el HTML del </a:t>
            </a:r>
            <a:r>
              <a:rPr lang="es-ES" sz="2000" dirty="0" err="1"/>
              <a:t>template</a:t>
            </a:r>
            <a:r>
              <a:rPr lang="es-ES" sz="2000" dirty="0"/>
              <a:t> se incorpora a los ficheros que consumen el componente (e.g. </a:t>
            </a:r>
            <a:r>
              <a:rPr lang="es-ES" sz="2000" dirty="0" err="1"/>
              <a:t>index</a:t>
            </a:r>
            <a:r>
              <a:rPr lang="es-ES" sz="2000" dirty="0"/>
              <a:t> HTML)</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9241" y="398155"/>
            <a:ext cx="6096000" cy="2123658"/>
          </a:xfrm>
          <a:prstGeom prst="rect">
            <a:avLst/>
          </a:prstGeom>
          <a:noFill/>
        </p:spPr>
        <p:txBody>
          <a:bodyPr wrap="square">
            <a:spAutoFit/>
          </a:bodyPr>
          <a:lstStyle/>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D7BA7D"/>
                </a:solidFill>
                <a:effectLst/>
                <a:latin typeface="Consolas" panose="020B0609020204030204" pitchFamily="49" charset="0"/>
              </a:rPr>
              <a:t>h1</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color</a:t>
            </a:r>
            <a:r>
              <a:rPr lang="es-ES" sz="1600" b="0" dirty="0" err="1">
                <a:solidFill>
                  <a:srgbClr val="D4D4D4"/>
                </a:solidFill>
                <a:effectLst/>
                <a:latin typeface="Consolas" panose="020B0609020204030204" pitchFamily="49" charset="0"/>
              </a:rPr>
              <a:t>:brown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Hola Mundo</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Lorem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ipsum</a:t>
            </a:r>
            <a:r>
              <a:rPr lang="es-ES" sz="1600" b="0" dirty="0">
                <a:solidFill>
                  <a:srgbClr val="D4D4D4"/>
                </a:solidFill>
                <a:effectLst/>
                <a:latin typeface="Consolas" panose="020B0609020204030204" pitchFamily="49" charset="0"/>
              </a:rPr>
              <a:t> dolor </a:t>
            </a:r>
            <a:r>
              <a:rPr lang="es-ES" sz="1600" b="0" dirty="0" err="1">
                <a:solidFill>
                  <a:srgbClr val="D4D4D4"/>
                </a:solidFill>
                <a:effectLst/>
                <a:latin typeface="Consolas" panose="020B0609020204030204" pitchFamily="49" charset="0"/>
              </a:rPr>
              <a:t>sit</a:t>
            </a:r>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04DC01F6-5500-4982-ABE7-8D808EB40C98}"/>
              </a:ext>
            </a:extLst>
          </p:cNvPr>
          <p:cNvSpPr txBox="1"/>
          <p:nvPr/>
        </p:nvSpPr>
        <p:spPr>
          <a:xfrm>
            <a:off x="5450164" y="3309013"/>
            <a:ext cx="6381659"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document.getElementById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450311" y="1582601"/>
            <a:ext cx="4698159" cy="317492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b="1">
                <a:solidFill>
                  <a:srgbClr val="AAAAAA"/>
                </a:solidFill>
                <a:latin typeface="Courier New"/>
                <a:ea typeface="Courier New"/>
                <a:cs typeface="Courier New"/>
                <a:sym typeface="Courier New"/>
              </a:rPr>
              <a:t>&lt;!DOCTYPE html&gt;</a:t>
            </a:r>
            <a:endParaRPr sz="1200" b="1">
              <a:solidFill>
                <a:srgbClr val="AAAAAA"/>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lang</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en</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meta</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charset</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UTF-8</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Document</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link</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rel</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import</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href</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./componente.html</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Ejemplo de Web Components</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&gt;</a:t>
            </a:r>
            <a:endParaRPr sz="1400"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3595927" y="1723792"/>
            <a:ext cx="3831917"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sz="1600" dirty="0"/>
              <a:t>Un fichero HTML importa un componente.html, que a su vez referencia el componente.js, y utiliza el componente</a:t>
            </a:r>
          </a:p>
        </p:txBody>
      </p:sp>
      <p:sp>
        <p:nvSpPr>
          <p:cNvPr id="6" name="Google Shape;573;p65">
            <a:extLst>
              <a:ext uri="{FF2B5EF4-FFF2-40B4-BE49-F238E27FC236}">
                <a16:creationId xmlns:a16="http://schemas.microsoft.com/office/drawing/2014/main" id="{6B143E26-AFD7-4C05-BB40-233941808633}"/>
              </a:ext>
            </a:extLst>
          </p:cNvPr>
          <p:cNvSpPr txBox="1"/>
          <p:nvPr/>
        </p:nvSpPr>
        <p:spPr>
          <a:xfrm>
            <a:off x="4454140" y="3211254"/>
            <a:ext cx="7287549" cy="340494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dirty="0">
                <a:solidFill>
                  <a:srgbClr val="7A3E9D"/>
                </a:solidFill>
                <a:latin typeface="Courier New"/>
                <a:ea typeface="Courier New"/>
                <a:cs typeface="Courier New"/>
                <a:sym typeface="Courier New"/>
              </a:rPr>
              <a:t>class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 </a:t>
            </a:r>
            <a:r>
              <a:rPr lang="es" sz="1200" dirty="0">
                <a:solidFill>
                  <a:srgbClr val="4B83CD"/>
                </a:solidFill>
                <a:latin typeface="Courier New"/>
                <a:ea typeface="Courier New"/>
                <a:cs typeface="Courier New"/>
                <a:sym typeface="Courier New"/>
              </a:rPr>
              <a:t>extends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HTMLElement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constructor</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super</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document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link[rel="import"]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import</a:t>
            </a:r>
            <a:r>
              <a:rPr lang="es" sz="1200" dirty="0">
                <a:solidFill>
                  <a:srgbClr val="777777"/>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#temp1</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let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this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attachShadow</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mode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open</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p>
          <a:p>
            <a:pPr>
              <a:lnSpc>
                <a:spcPct val="135714"/>
              </a:lnSpc>
            </a:pPr>
            <a:r>
              <a:rPr lang="es" sz="1200" dirty="0">
                <a:solidFill>
                  <a:srgbClr val="7A3E9D"/>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A3E9D"/>
                </a:solidFill>
                <a:latin typeface="Courier New"/>
                <a:ea typeface="Courier New"/>
                <a:cs typeface="Courier New"/>
                <a:sym typeface="Courier New"/>
              </a:rPr>
              <a:t>customElements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define</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app-sample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endParaRPr sz="1200" i="1" dirty="0">
              <a:solidFill>
                <a:srgbClr val="AAAAAA"/>
              </a:solidFill>
              <a:latin typeface="Courier New"/>
              <a:ea typeface="Courier New"/>
              <a:cs typeface="Courier New"/>
              <a:sym typeface="Courier New"/>
            </a:endParaRPr>
          </a:p>
        </p:txBody>
      </p:sp>
      <p:sp>
        <p:nvSpPr>
          <p:cNvPr id="7" name="Google Shape;574;p65">
            <a:extLst>
              <a:ext uri="{FF2B5EF4-FFF2-40B4-BE49-F238E27FC236}">
                <a16:creationId xmlns:a16="http://schemas.microsoft.com/office/drawing/2014/main" id="{2A221008-8FD1-4775-A065-7150D4B0B839}"/>
              </a:ext>
            </a:extLst>
          </p:cNvPr>
          <p:cNvSpPr txBox="1"/>
          <p:nvPr/>
        </p:nvSpPr>
        <p:spPr>
          <a:xfrm>
            <a:off x="9004792" y="3244653"/>
            <a:ext cx="2683626" cy="900000"/>
          </a:xfrm>
          <a:prstGeom prst="rect">
            <a:avLst/>
          </a:prstGeom>
          <a:noFill/>
          <a:ln>
            <a:noFill/>
          </a:ln>
        </p:spPr>
        <p:txBody>
          <a:bodyPr spcFirstLastPara="1" wrap="square" lIns="121900" tIns="121900" rIns="121900" bIns="121900" anchor="t" anchorCtr="0">
            <a:noAutofit/>
          </a:bodyPr>
          <a:lstStyle/>
          <a:p>
            <a:r>
              <a:rPr lang="es" sz="1600" dirty="0"/>
              <a:t>Se accede al html import y dentro de él, al template</a:t>
            </a:r>
            <a:endParaRPr sz="1600" dirty="0"/>
          </a:p>
        </p:txBody>
      </p:sp>
      <p:cxnSp>
        <p:nvCxnSpPr>
          <p:cNvPr id="8" name="Google Shape;575;p65">
            <a:extLst>
              <a:ext uri="{FF2B5EF4-FFF2-40B4-BE49-F238E27FC236}">
                <a16:creationId xmlns:a16="http://schemas.microsoft.com/office/drawing/2014/main" id="{519E5281-196B-4ED6-97C9-7D9322083BC6}"/>
              </a:ext>
            </a:extLst>
          </p:cNvPr>
          <p:cNvCxnSpPr>
            <a:cxnSpLocks/>
            <a:stCxn id="7" idx="1"/>
          </p:cNvCxnSpPr>
          <p:nvPr/>
        </p:nvCxnSpPr>
        <p:spPr>
          <a:xfrm flipH="1">
            <a:off x="8267992" y="3694653"/>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9" name="Google Shape;576;p65">
            <a:extLst>
              <a:ext uri="{FF2B5EF4-FFF2-40B4-BE49-F238E27FC236}">
                <a16:creationId xmlns:a16="http://schemas.microsoft.com/office/drawing/2014/main" id="{32FF2A38-C52D-4D64-BFE2-F22129C80F01}"/>
              </a:ext>
            </a:extLst>
          </p:cNvPr>
          <p:cNvSpPr txBox="1"/>
          <p:nvPr/>
        </p:nvSpPr>
        <p:spPr>
          <a:xfrm>
            <a:off x="9177140" y="5213260"/>
            <a:ext cx="2392007" cy="900000"/>
          </a:xfrm>
          <a:prstGeom prst="rect">
            <a:avLst/>
          </a:prstGeom>
          <a:noFill/>
          <a:ln>
            <a:noFill/>
          </a:ln>
        </p:spPr>
        <p:txBody>
          <a:bodyPr spcFirstLastPara="1" wrap="square" lIns="121900" tIns="121900" rIns="121900" bIns="121900" anchor="ctr" anchorCtr="0">
            <a:noAutofit/>
          </a:bodyPr>
          <a:lstStyle/>
          <a:p>
            <a:r>
              <a:rPr lang="es" sz="1600" dirty="0"/>
              <a:t>El nodo del template así accedido se incorpora a la shadow DOM</a:t>
            </a:r>
            <a:endParaRPr sz="1600" dirty="0"/>
          </a:p>
        </p:txBody>
      </p:sp>
      <p:cxnSp>
        <p:nvCxnSpPr>
          <p:cNvPr id="10" name="Google Shape;577;p65">
            <a:extLst>
              <a:ext uri="{FF2B5EF4-FFF2-40B4-BE49-F238E27FC236}">
                <a16:creationId xmlns:a16="http://schemas.microsoft.com/office/drawing/2014/main" id="{7C47C8EA-FF76-405B-8D08-7B891898B2F0}"/>
              </a:ext>
            </a:extLst>
          </p:cNvPr>
          <p:cNvCxnSpPr>
            <a:cxnSpLocks/>
            <a:stCxn id="9" idx="1"/>
          </p:cNvCxnSpPr>
          <p:nvPr/>
        </p:nvCxnSpPr>
        <p:spPr>
          <a:xfrm flipH="1" flipV="1">
            <a:off x="7719391" y="5213260"/>
            <a:ext cx="1457749" cy="450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5929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r>
              <a:rPr lang="es-ES" sz="2000" dirty="0"/>
              <a:t>El </a:t>
            </a:r>
            <a:r>
              <a:rPr lang="es-ES" sz="2000" dirty="0" err="1"/>
              <a:t>template</a:t>
            </a:r>
            <a:r>
              <a:rPr lang="es-ES" sz="2000" dirty="0"/>
              <a:t> se crea a partir de un </a:t>
            </a:r>
            <a:r>
              <a:rPr lang="es-ES" sz="2000" dirty="0" err="1"/>
              <a:t>template</a:t>
            </a:r>
            <a:r>
              <a:rPr lang="es-ES" sz="2000" dirty="0"/>
              <a:t> </a:t>
            </a:r>
            <a:r>
              <a:rPr lang="es-ES" sz="2000" dirty="0" err="1"/>
              <a:t>string</a:t>
            </a:r>
            <a:endParaRPr lang="es-ES" sz="20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030B07D9-EC6C-4011-BF49-F8C84F9687C1}"/>
              </a:ext>
            </a:extLst>
          </p:cNvPr>
          <p:cNvSpPr txBox="1"/>
          <p:nvPr/>
        </p:nvSpPr>
        <p:spPr>
          <a:xfrm>
            <a:off x="4976191" y="211852"/>
            <a:ext cx="4485861" cy="2462213"/>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h1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color:brown</a:t>
            </a:r>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 ... */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&lt;h1&gt;Hola Mundo&lt;/h1&gt;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&lt;p&gt;</a:t>
            </a:r>
            <a:r>
              <a:rPr lang="es-ES" sz="1400" b="0" dirty="0" err="1">
                <a:solidFill>
                  <a:srgbClr val="CE9178"/>
                </a:solidFill>
                <a:effectLst/>
                <a:latin typeface="Consolas" panose="020B0609020204030204" pitchFamily="49" charset="0"/>
              </a:rPr>
              <a:t>Lorem</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ipsum</a:t>
            </a:r>
            <a:r>
              <a:rPr lang="es-ES" sz="1400" b="0" dirty="0">
                <a:solidFill>
                  <a:srgbClr val="CE9178"/>
                </a:solidFill>
                <a:effectLst/>
                <a:latin typeface="Consolas" panose="020B0609020204030204" pitchFamily="49" charset="0"/>
              </a:rPr>
              <a:t> dolor </a:t>
            </a:r>
            <a:r>
              <a:rPr lang="es-ES" sz="1400" b="0" dirty="0" err="1">
                <a:solidFill>
                  <a:srgbClr val="CE9178"/>
                </a:solidFill>
                <a:effectLst/>
                <a:latin typeface="Consolas" panose="020B0609020204030204" pitchFamily="49" charset="0"/>
              </a:rPr>
              <a:t>sit</a:t>
            </a:r>
            <a:r>
              <a:rPr lang="es-ES" sz="1400" b="0" dirty="0">
                <a:solidFill>
                  <a:srgbClr val="CE9178"/>
                </a:solidFill>
                <a:effectLst/>
                <a:latin typeface="Consolas" panose="020B0609020204030204" pitchFamily="49" charset="0"/>
              </a:rPr>
              <a:t>... &lt;/p&gt;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 id="saludar"&gt;Saludar&lt;/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EC56B58A-82C4-4B90-A3F3-641338EC8CA3}"/>
              </a:ext>
            </a:extLst>
          </p:cNvPr>
          <p:cNvSpPr txBox="1"/>
          <p:nvPr/>
        </p:nvSpPr>
        <p:spPr>
          <a:xfrm>
            <a:off x="5119185" y="2999643"/>
            <a:ext cx="6708381" cy="3323987"/>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extends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HTMLElement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super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console.log(</a:t>
            </a:r>
            <a:r>
              <a:rPr lang="es-ES" sz="1400" b="0" dirty="0">
                <a:solidFill>
                  <a:srgbClr val="CE9178"/>
                </a:solidFill>
                <a:effectLst/>
                <a:latin typeface="Consolas" panose="020B0609020204030204" pitchFamily="49" charset="0"/>
              </a:rPr>
              <a:t>"Creado el componente"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document.createElement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template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templateElem.innerHTML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templateContent</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templateElem.content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t>
            </a:r>
            <a:r>
              <a:rPr lang="es-ES" sz="1400" b="0" dirty="0">
                <a:solidFill>
                  <a:srgbClr val="D4D4D4"/>
                </a:solidFill>
                <a:effectLst/>
                <a:latin typeface="Consolas" panose="020B0609020204030204" pitchFamily="49" charset="0"/>
              </a:rPr>
              <a:t> =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.attachShadow</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mode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'open'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.shadow.appendChild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templateContent.cloneNode</a:t>
            </a:r>
            <a:r>
              <a:rPr lang="es-ES" sz="1400" b="0" dirty="0">
                <a:solidFill>
                  <a:srgbClr val="D4D4D4"/>
                </a:solidFill>
                <a:effectLst/>
                <a:latin typeface="Consolas" panose="020B0609020204030204" pitchFamily="49" charset="0"/>
              </a:rPr>
              <a:t>(</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4D4D4"/>
                </a:solidFill>
                <a:effectLst/>
                <a:latin typeface="Consolas" panose="020B0609020204030204" pitchFamily="49" charset="0"/>
              </a:rPr>
              <a:t>customElements.define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'app-</a:t>
            </a:r>
            <a:r>
              <a:rPr lang="es-ES" sz="1400" b="0" dirty="0" err="1">
                <a:solidFill>
                  <a:srgbClr val="CE9178"/>
                </a:solidFill>
                <a:effectLst/>
                <a:latin typeface="Consolas" panose="020B0609020204030204" pitchFamily="49" charset="0"/>
              </a:rPr>
              <a:t>sample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Funcionalidad del componente</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referencia a la </a:t>
            </a:r>
            <a:r>
              <a:rPr lang="es-ES" sz="2000" dirty="0" err="1"/>
              <a:t>shadowDOM</a:t>
            </a:r>
            <a:r>
              <a:rPr lang="es-ES" sz="2000" dirty="0"/>
              <a:t> (</a:t>
            </a:r>
            <a:r>
              <a:rPr lang="es-ES" sz="2000" dirty="0" err="1"/>
              <a:t>this.shadow</a:t>
            </a:r>
            <a:r>
              <a:rPr lang="es-ES" sz="2000" dirty="0"/>
              <a:t>) permite accederla como </a:t>
            </a:r>
            <a:r>
              <a:rPr lang="es-ES" sz="2000" dirty="0" err="1"/>
              <a:t>document</a:t>
            </a:r>
            <a:r>
              <a:rPr lang="es-ES" sz="2000" dirty="0"/>
              <a:t> HTML</a:t>
            </a:r>
          </a:p>
          <a:p>
            <a:endParaRPr lang="es-ES" sz="2000" dirty="0"/>
          </a:p>
          <a:p>
            <a:pPr marL="742950" lvl="1" indent="-285750">
              <a:buFont typeface="Arial" panose="020B0604020202020204" pitchFamily="34" charset="0"/>
              <a:buChar char="•"/>
            </a:pPr>
            <a:r>
              <a:rPr lang="es-ES" sz="1800" dirty="0"/>
              <a:t>Se pueden referenciar sus elementos</a:t>
            </a:r>
          </a:p>
          <a:p>
            <a:pPr marL="742950" lvl="1" indent="-285750">
              <a:buFont typeface="Arial" panose="020B0604020202020204" pitchFamily="34" charset="0"/>
              <a:buChar char="•"/>
            </a:pPr>
            <a:r>
              <a:rPr lang="es-ES" sz="1800" dirty="0"/>
              <a:t>Definirles manejadores de eventos</a:t>
            </a:r>
          </a:p>
          <a:p>
            <a:pPr marL="742950" lvl="1" indent="-285750">
              <a:buFont typeface="Arial" panose="020B0604020202020204" pitchFamily="34" charset="0"/>
              <a:buChar char="•"/>
            </a:pPr>
            <a:r>
              <a:rPr lang="es-ES" sz="1800" dirty="0"/>
              <a:t>Modificarlos</a:t>
            </a:r>
          </a:p>
          <a:p>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4F3B246D-44A5-4A14-9197-910D275C0CCF}"/>
              </a:ext>
            </a:extLst>
          </p:cNvPr>
          <p:cNvSpPr txBox="1"/>
          <p:nvPr/>
        </p:nvSpPr>
        <p:spPr>
          <a:xfrm>
            <a:off x="5021234" y="305068"/>
            <a:ext cx="6978610" cy="6247864"/>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document.createElement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template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templateElem.innerHTML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templateElem.content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.boton.addEventListener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click</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a:p>
            <a:r>
              <a:rPr lang="es-ES" sz="1600" b="0" dirty="0">
                <a:solidFill>
                  <a:srgbClr val="569CD6"/>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.saludar.bind</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saludar()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"p"</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.parrafo.innerHTML</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'Saludos desde el componente'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customElements.define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'app-</a:t>
            </a:r>
            <a:r>
              <a:rPr lang="es-ES" sz="1600" b="0" dirty="0" err="1">
                <a:solidFill>
                  <a:srgbClr val="CE9178"/>
                </a:solidFill>
                <a:effectLst/>
                <a:latin typeface="Consolas" panose="020B0609020204030204" pitchFamily="49" charset="0"/>
              </a:rPr>
              <a:t>sample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8030434"/>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11532" y="2484255"/>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320621"/>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RxJS</a:t>
            </a:r>
            <a:r>
              <a:rPr lang="en-US" sz="2000" dirty="0">
                <a:solidFill>
                  <a:schemeClr val="tx1"/>
                </a:solidFill>
                <a:latin typeface="+mn-lt"/>
                <a:ea typeface="+mn-ea"/>
                <a:cs typeface="+mn-cs"/>
              </a:rPr>
              <a:t> (Reactive Extensions for JavaScript) ha </a:t>
            </a:r>
            <a:r>
              <a:rPr lang="en-US" sz="2000" dirty="0" err="1">
                <a:solidFill>
                  <a:schemeClr val="tx1"/>
                </a:solidFill>
                <a:latin typeface="+mn-lt"/>
                <a:ea typeface="+mn-ea"/>
                <a:cs typeface="+mn-cs"/>
              </a:rPr>
              <a:t>sido</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utilizado</a:t>
            </a:r>
            <a:r>
              <a:rPr lang="en-US" sz="2000" dirty="0">
                <a:solidFill>
                  <a:schemeClr val="tx1"/>
                </a:solidFill>
                <a:latin typeface="+mn-lt"/>
                <a:ea typeface="+mn-ea"/>
                <a:cs typeface="+mn-cs"/>
              </a:rPr>
              <a:t> por los </a:t>
            </a:r>
            <a:r>
              <a:rPr lang="en-US" sz="2000" dirty="0" err="1">
                <a:solidFill>
                  <a:schemeClr val="tx1"/>
                </a:solidFill>
                <a:latin typeface="+mn-lt"/>
                <a:ea typeface="+mn-ea"/>
                <a:cs typeface="+mn-cs"/>
              </a:rPr>
              <a:t>desarrolladores</a:t>
            </a:r>
            <a:r>
              <a:rPr lang="en-US" sz="2000" dirty="0">
                <a:solidFill>
                  <a:schemeClr val="tx1"/>
                </a:solidFill>
                <a:latin typeface="+mn-lt"/>
                <a:ea typeface="+mn-ea"/>
                <a:cs typeface="+mn-cs"/>
              </a:rPr>
              <a:t> de Angular en </a:t>
            </a:r>
            <a:r>
              <a:rPr lang="en-US" sz="2000" dirty="0" err="1">
                <a:solidFill>
                  <a:schemeClr val="tx1"/>
                </a:solidFill>
                <a:latin typeface="+mn-lt"/>
                <a:ea typeface="+mn-ea"/>
                <a:cs typeface="+mn-cs"/>
              </a:rPr>
              <a:t>varios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contextos</a:t>
            </a:r>
            <a:endParaRPr lang="en-US" sz="2000" dirty="0">
              <a:solidFill>
                <a:schemeClr val="tx1"/>
              </a:solidFill>
              <a:latin typeface="+mn-lt"/>
              <a:ea typeface="+mn-ea"/>
              <a:cs typeface="+mn-cs"/>
            </a:endParaRPr>
          </a:p>
          <a:p>
            <a:pPr marL="0" indent="0">
              <a:lnSpc>
                <a:spcPct val="90000"/>
              </a:lnSpc>
              <a:spcAft>
                <a:spcPts val="600"/>
              </a:spcAft>
              <a:buNone/>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Formularios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Emisión</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eventos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Servicio </a:t>
            </a:r>
            <a:r>
              <a:rPr lang="en-US" sz="2000" dirty="0" err="1">
                <a:solidFill>
                  <a:schemeClr val="tx1"/>
                </a:solidFill>
                <a:latin typeface="+mn-lt"/>
                <a:ea typeface="+mn-ea"/>
                <a:cs typeface="+mn-cs"/>
              </a:rPr>
              <a:t>HttpClient</a:t>
            </a:r>
            <a:endParaRPr lang="en-US" sz="2000" dirty="0">
              <a:solidFill>
                <a:schemeClr val="tx1"/>
              </a:solidFill>
              <a:latin typeface="+mn-lt"/>
              <a:ea typeface="+mn-ea"/>
              <a:cs typeface="+mn-cs"/>
            </a:endParaRP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14" name="CuadroTexto 13">
            <a:extLst>
              <a:ext uri="{FF2B5EF4-FFF2-40B4-BE49-F238E27FC236}">
                <a16:creationId xmlns:a16="http://schemas.microsoft.com/office/drawing/2014/main" id="{1C1F13FD-2FF6-45A8-B39E-9B6E18F08EBB}"/>
              </a:ext>
            </a:extLst>
          </p:cNvPr>
          <p:cNvSpPr txBox="1"/>
          <p:nvPr/>
        </p:nvSpPr>
        <p:spPr>
          <a:xfrm>
            <a:off x="665085" y="5873982"/>
            <a:ext cx="3485454" cy="369332"/>
          </a:xfrm>
          <a:prstGeom prst="rect">
            <a:avLst/>
          </a:prstGeom>
          <a:noFill/>
        </p:spPr>
        <p:txBody>
          <a:bodyPr wrap="square">
            <a:spAutoFit/>
          </a:bodyPr>
          <a:lstStyle/>
          <a:p>
            <a:r>
              <a:rPr lang="es-ES" dirty="0">
                <a:hlinkClick r:id="rId4"/>
              </a:rPr>
              <a:t>https://github.com/ReactiveX/rxjs</a:t>
            </a:r>
            <a:r>
              <a:rPr lang="es-ES" dirty="0"/>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F95E3FA0-7E85-4CB3-8553-1C304747E84C}"/>
              </a:ext>
            </a:extLst>
          </p:cNvPr>
          <p:cNvSpPr>
            <a:spLocks noGrp="1"/>
          </p:cNvSpPr>
          <p:nvPr>
            <p:ph type="title"/>
          </p:nvPr>
        </p:nvSpPr>
        <p:spPr>
          <a:xfrm>
            <a:off x="1179226" y="826680"/>
            <a:ext cx="9833548" cy="1325563"/>
          </a:xfrm>
        </p:spPr>
        <p:txBody>
          <a:bodyPr>
            <a:normAutofit/>
          </a:bodyPr>
          <a:lstStyle/>
          <a:p>
            <a:pPr algn="ctr"/>
            <a:r>
              <a:rPr lang="es-ES" sz="4000">
                <a:solidFill>
                  <a:srgbClr val="FFFFFF"/>
                </a:solidFill>
              </a:rPr>
              <a:t>Programación reactiva</a:t>
            </a:r>
          </a:p>
        </p:txBody>
      </p:sp>
      <p:sp>
        <p:nvSpPr>
          <p:cNvPr id="5" name="Marcador de contenido 4">
            <a:extLst>
              <a:ext uri="{FF2B5EF4-FFF2-40B4-BE49-F238E27FC236}">
                <a16:creationId xmlns:a16="http://schemas.microsoft.com/office/drawing/2014/main" id="{44940DFD-1D5E-4E54-98DE-BEC5901E2B07}"/>
              </a:ext>
            </a:extLst>
          </p:cNvPr>
          <p:cNvSpPr>
            <a:spLocks noGrp="1"/>
          </p:cNvSpPr>
          <p:nvPr>
            <p:ph idx="1"/>
          </p:nvPr>
        </p:nvSpPr>
        <p:spPr>
          <a:xfrm>
            <a:off x="1179226" y="3092970"/>
            <a:ext cx="9833548" cy="2693976"/>
          </a:xfrm>
        </p:spPr>
        <p:txBody>
          <a:bodyPr>
            <a:normAutofit/>
          </a:bodyPr>
          <a:lstStyle/>
          <a:p>
            <a:r>
              <a:rPr lang="es-ES" sz="2000">
                <a:solidFill>
                  <a:srgbClr val="000000"/>
                </a:solidFill>
              </a:rPr>
              <a:t>se basa en programar con flujos de datos (streams) asincrónicos. </a:t>
            </a:r>
          </a:p>
          <a:p>
            <a:pPr lvl="1"/>
            <a:r>
              <a:rPr lang="es-ES" sz="2000">
                <a:solidFill>
                  <a:srgbClr val="000000"/>
                </a:solidFill>
              </a:rPr>
              <a:t>proporciona una alternativa a otras formas de gestionar la asincronía, como callbacks o promesas</a:t>
            </a:r>
          </a:p>
          <a:p>
            <a:r>
              <a:rPr lang="es-ES" sz="2000">
                <a:solidFill>
                  <a:srgbClr val="000000"/>
                </a:solidFill>
              </a:rPr>
              <a:t>flujos de datos (streams):  series de datos encadenados que pueden ser emitidos en el tiempo = secuencias de valores a lo largo del tiempo</a:t>
            </a:r>
          </a:p>
          <a:p>
            <a:pPr lvl="1"/>
            <a:r>
              <a:rPr lang="es-ES" sz="2000">
                <a:solidFill>
                  <a:srgbClr val="000000"/>
                </a:solidFill>
              </a:rPr>
              <a:t>el registro del movimiento del ratón</a:t>
            </a:r>
          </a:p>
          <a:p>
            <a:pPr lvl="1"/>
            <a:r>
              <a:rPr lang="es-ES" sz="2000">
                <a:solidFill>
                  <a:srgbClr val="000000"/>
                </a:solidFill>
              </a:rPr>
              <a:t>los datos enviados y recibidos de una base de datos</a:t>
            </a:r>
          </a:p>
          <a:p>
            <a:pPr lvl="1"/>
            <a:r>
              <a:rPr lang="es-ES" sz="2000">
                <a:solidFill>
                  <a:srgbClr val="000000"/>
                </a:solidFill>
              </a:rPr>
              <a:t>los arrays en general son también flujos de datos</a:t>
            </a:r>
          </a:p>
        </p:txBody>
      </p:sp>
    </p:spTree>
    <p:extLst>
      <p:ext uri="{BB962C8B-B14F-4D97-AF65-F5344CB8AC3E}">
        <p14:creationId xmlns:p14="http://schemas.microsoft.com/office/powerpoint/2010/main" val="97148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1C2DE8A-031F-4192-B55A-00BC1E837108}"/>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Operadores</a:t>
            </a:r>
          </a:p>
        </p:txBody>
      </p:sp>
      <p:grpSp>
        <p:nvGrpSpPr>
          <p:cNvPr id="75" name="Group 7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097" name="Picture 1" descr="add ">
            <a:extLst>
              <a:ext uri="{FF2B5EF4-FFF2-40B4-BE49-F238E27FC236}">
                <a16:creationId xmlns:a16="http://schemas.microsoft.com/office/drawing/2014/main" id="{C9E0A82B-1DF1-4B14-B068-57CF318BEE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48" y="891906"/>
            <a:ext cx="3817235" cy="237622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27DF78DC-819D-4701-BCAE-29C09718E6A9}"/>
              </a:ext>
            </a:extLst>
          </p:cNvPr>
          <p:cNvSpPr>
            <a:spLocks noGrp="1"/>
          </p:cNvSpPr>
          <p:nvPr>
            <p:ph idx="1"/>
          </p:nvPr>
        </p:nvSpPr>
        <p:spPr>
          <a:xfrm>
            <a:off x="767290" y="3428999"/>
            <a:ext cx="4075054" cy="2741213"/>
          </a:xfrm>
        </p:spPr>
        <p:txBody>
          <a:bodyPr anchor="t">
            <a:normAutofit/>
          </a:bodyPr>
          <a:lstStyle/>
          <a:p>
            <a:r>
              <a:rPr lang="es-ES" sz="2000">
                <a:solidFill>
                  <a:schemeClr val="bg1"/>
                </a:solidFill>
              </a:rPr>
              <a:t>son las funciones que permiten realizar operaciones sobre los streams de datos</a:t>
            </a:r>
          </a:p>
        </p:txBody>
      </p:sp>
      <p:pic>
        <p:nvPicPr>
          <p:cNvPr id="4098" name="Picture 2" descr="CO ">
            <a:extLst>
              <a:ext uri="{FF2B5EF4-FFF2-40B4-BE49-F238E27FC236}">
                <a16:creationId xmlns:a16="http://schemas.microsoft.com/office/drawing/2014/main" id="{AE3532AD-7333-4485-940F-07AF7AF1D7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1940" y="3606465"/>
            <a:ext cx="3663273" cy="226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71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9D06EA-7681-43B7-9C17-2136EB4891E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Observables</a:t>
            </a:r>
          </a:p>
        </p:txBody>
      </p:sp>
      <p:sp>
        <p:nvSpPr>
          <p:cNvPr id="3" name="Marcador de contenido 2">
            <a:extLst>
              <a:ext uri="{FF2B5EF4-FFF2-40B4-BE49-F238E27FC236}">
                <a16:creationId xmlns:a16="http://schemas.microsoft.com/office/drawing/2014/main" id="{1AFB9088-025A-472C-9BCA-726F615A62CA}"/>
              </a:ext>
            </a:extLst>
          </p:cNvPr>
          <p:cNvSpPr>
            <a:spLocks noGrp="1"/>
          </p:cNvSpPr>
          <p:nvPr>
            <p:ph idx="1"/>
          </p:nvPr>
        </p:nvSpPr>
        <p:spPr>
          <a:xfrm>
            <a:off x="4810259" y="649480"/>
            <a:ext cx="6555347" cy="5546047"/>
          </a:xfrm>
        </p:spPr>
        <p:txBody>
          <a:bodyPr anchor="ctr">
            <a:normAutofit/>
          </a:bodyPr>
          <a:lstStyle/>
          <a:p>
            <a:r>
              <a:rPr lang="es-ES" sz="2000" dirty="0"/>
              <a:t>son mecanismos creados para representar esos flujos de datos</a:t>
            </a:r>
          </a:p>
          <a:p>
            <a:r>
              <a:rPr lang="es-ES" sz="2000" dirty="0"/>
              <a:t>son un nuevo tipo primitivo, que actúan como un plano (</a:t>
            </a:r>
            <a:r>
              <a:rPr lang="es-ES" sz="2000" dirty="0" err="1"/>
              <a:t>blueprint</a:t>
            </a:r>
            <a:r>
              <a:rPr lang="es-ES" sz="2000" dirty="0"/>
              <a:t>) o representación de cómo podemos crear </a:t>
            </a:r>
            <a:r>
              <a:rPr lang="es-ES" sz="2000" dirty="0" err="1"/>
              <a:t>streams</a:t>
            </a:r>
            <a:r>
              <a:rPr lang="es-ES" sz="2000" dirty="0"/>
              <a:t>, suscribirnos a ellos, responder a nuevos valores o combinar varios </a:t>
            </a:r>
            <a:r>
              <a:rPr lang="es-ES" sz="2000" dirty="0" err="1"/>
              <a:t>streams</a:t>
            </a:r>
            <a:r>
              <a:rPr lang="es-ES" sz="2000" dirty="0"/>
              <a:t>  para construir uno nuevo.</a:t>
            </a:r>
          </a:p>
          <a:p>
            <a:r>
              <a:rPr lang="es-ES" sz="2000" dirty="0"/>
              <a:t>se basan en dos patrones de programación</a:t>
            </a:r>
          </a:p>
          <a:p>
            <a:pPr lvl="1"/>
            <a:r>
              <a:rPr lang="es-ES" sz="2000" dirty="0"/>
              <a:t>el patrón “</a:t>
            </a:r>
            <a:r>
              <a:rPr lang="es-ES" sz="2000" dirty="0" err="1"/>
              <a:t>Observer</a:t>
            </a:r>
            <a:r>
              <a:rPr lang="es-ES" sz="2000" dirty="0"/>
              <a:t>”</a:t>
            </a:r>
          </a:p>
          <a:p>
            <a:pPr lvl="1"/>
            <a:r>
              <a:rPr lang="es-ES" sz="2000" dirty="0"/>
              <a:t>el patrón “</a:t>
            </a:r>
            <a:r>
              <a:rPr lang="es-ES" sz="2000" dirty="0" err="1"/>
              <a:t>Iterator</a:t>
            </a:r>
            <a:r>
              <a:rPr lang="es-ES" sz="2000" dirty="0"/>
              <a:t>” </a:t>
            </a:r>
          </a:p>
        </p:txBody>
      </p:sp>
    </p:spTree>
    <p:extLst>
      <p:ext uri="{BB962C8B-B14F-4D97-AF65-F5344CB8AC3E}">
        <p14:creationId xmlns:p14="http://schemas.microsoft.com/office/powerpoint/2010/main" val="100597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Entorno</a:t>
            </a:r>
          </a:p>
          <a:p>
            <a:pPr lvl="1"/>
            <a:r>
              <a:rPr lang="es-ES" sz="1800" dirty="0">
                <a:solidFill>
                  <a:schemeClr val="bg1">
                    <a:alpha val="80000"/>
                  </a:schemeClr>
                </a:solidFill>
              </a:rPr>
              <a:t>Introducción a Angular. </a:t>
            </a:r>
          </a:p>
          <a:p>
            <a:pPr lvl="1"/>
            <a:r>
              <a:rPr lang="es-ES" sz="1800" dirty="0">
                <a:solidFill>
                  <a:schemeClr val="bg1">
                    <a:alpha val="80000"/>
                  </a:schemeClr>
                </a:solidFill>
              </a:rPr>
              <a:t>Entorno y Herramientas de Desarrollo. Angular CLI</a:t>
            </a:r>
          </a:p>
          <a:p>
            <a:r>
              <a:rPr lang="es-ES" sz="2200" dirty="0">
                <a:solidFill>
                  <a:schemeClr val="bg1">
                    <a:alpha val="80000"/>
                  </a:schemeClr>
                </a:solidFill>
              </a:rPr>
              <a:t>Tecnologías: </a:t>
            </a:r>
          </a:p>
          <a:p>
            <a:pPr lvl="1"/>
            <a:r>
              <a:rPr lang="es-ES" sz="1800" dirty="0">
                <a:solidFill>
                  <a:schemeClr val="bg1">
                    <a:alpha val="80000"/>
                  </a:schemeClr>
                </a:solidFill>
              </a:rPr>
              <a:t>ES6</a:t>
            </a:r>
          </a:p>
          <a:p>
            <a:pPr lvl="1"/>
            <a:r>
              <a:rPr lang="es-ES" sz="1800" dirty="0" err="1">
                <a:solidFill>
                  <a:schemeClr val="bg1">
                    <a:alpha val="80000"/>
                  </a:schemeClr>
                </a:solidFill>
              </a:rPr>
              <a:t>Typescript</a:t>
            </a:r>
            <a:endParaRPr lang="es-ES" sz="1800" dirty="0">
              <a:solidFill>
                <a:schemeClr val="bg1">
                  <a:alpha val="80000"/>
                </a:schemeClr>
              </a:solidFill>
            </a:endParaRPr>
          </a:p>
          <a:p>
            <a:pPr lvl="1"/>
            <a:r>
              <a:rPr lang="es-ES" sz="1800" dirty="0">
                <a:solidFill>
                  <a:schemeClr val="bg1">
                    <a:alpha val="80000"/>
                  </a:schemeClr>
                </a:solidFill>
              </a:rPr>
              <a:t>Web </a:t>
            </a:r>
            <a:r>
              <a:rPr lang="es-ES" sz="1800" dirty="0" err="1">
                <a:solidFill>
                  <a:schemeClr val="bg1">
                    <a:alpha val="80000"/>
                  </a:schemeClr>
                </a:solidFill>
              </a:rPr>
              <a:t>Components</a:t>
            </a:r>
            <a:endParaRPr lang="es-ES" sz="1800" dirty="0">
              <a:solidFill>
                <a:schemeClr val="bg1">
                  <a:alpha val="80000"/>
                </a:schemeClr>
              </a:solidFill>
            </a:endParaRPr>
          </a:p>
          <a:p>
            <a:pPr lvl="1"/>
            <a:r>
              <a:rPr lang="es-ES" sz="1800" dirty="0" err="1">
                <a:solidFill>
                  <a:schemeClr val="bg1">
                    <a:alpha val="80000"/>
                  </a:schemeClr>
                </a:solidFill>
              </a:rPr>
              <a:t>RxJS</a:t>
            </a:r>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RxJS en JS</a:t>
            </a:r>
            <a:br>
              <a:rPr lang="en-US" sz="4800" kern="1200">
                <a:solidFill>
                  <a:schemeClr val="bg1"/>
                </a:solidFill>
                <a:latin typeface="+mj-lt"/>
                <a:ea typeface="+mj-ea"/>
                <a:cs typeface="+mj-cs"/>
              </a:rPr>
            </a:br>
            <a:r>
              <a:rPr lang="en-US" sz="4800" kern="1200">
                <a:solidFill>
                  <a:schemeClr val="bg1"/>
                </a:solidFill>
                <a:latin typeface="+mj-lt"/>
                <a:ea typeface="+mj-ea"/>
                <a:cs typeface="+mj-cs"/>
              </a:rPr>
              <a:t>(sin frameworks)</a:t>
            </a:r>
          </a:p>
        </p:txBody>
      </p:sp>
      <p:graphicFrame>
        <p:nvGraphicFramePr>
          <p:cNvPr id="16" name="Marcador de texto 3">
            <a:extLst>
              <a:ext uri="{FF2B5EF4-FFF2-40B4-BE49-F238E27FC236}">
                <a16:creationId xmlns:a16="http://schemas.microsoft.com/office/drawing/2014/main" id="{01716136-83F3-483B-AE70-29C751C42683}"/>
              </a:ext>
            </a:extLst>
          </p:cNvPr>
          <p:cNvGraphicFramePr/>
          <p:nvPr>
            <p:extLst>
              <p:ext uri="{D42A27DB-BD31-4B8C-83A1-F6EECF244321}">
                <p14:modId xmlns:p14="http://schemas.microsoft.com/office/powerpoint/2010/main" val="428273912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212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8" y="2737318"/>
            <a:ext cx="3557471" cy="334542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instancia un objeto de la clase Observable</a:t>
            </a:r>
            <a:endParaRPr lang="es-ES" sz="1800" dirty="0"/>
          </a:p>
          <a:p>
            <a:endParaRPr lang="es-ES" sz="2000" dirty="0"/>
          </a:p>
          <a:p>
            <a:r>
              <a:rPr lang="es-ES" sz="2000" dirty="0"/>
              <a:t>En su interior, el objeto </a:t>
            </a:r>
            <a:r>
              <a:rPr lang="es-ES" sz="2000" dirty="0" err="1"/>
              <a:t>observer</a:t>
            </a:r>
            <a:r>
              <a:rPr lang="es-ES" sz="2000" dirty="0"/>
              <a:t> es capaz de “representar” los cambios, enviando datos al exterior</a:t>
            </a:r>
          </a:p>
          <a:p>
            <a:endParaRPr lang="es-ES" sz="2000" dirty="0"/>
          </a:p>
          <a:p>
            <a:r>
              <a:rPr lang="es-ES" sz="2000" dirty="0"/>
              <a:t>La subscripción al observable permite responder a los cambios en los datos</a:t>
            </a:r>
          </a:p>
          <a:p>
            <a:endParaRPr lang="es-ES" sz="2000" dirty="0"/>
          </a:p>
          <a:p>
            <a:r>
              <a:rPr lang="es-ES" sz="2000" dirty="0"/>
              <a:t>Igualmente es posible terminar con la subscripción</a:t>
            </a:r>
          </a:p>
          <a:p>
            <a:endParaRPr lang="es-ES" sz="2000" dirty="0"/>
          </a:p>
          <a:p>
            <a:endParaRPr lang="es-ES" sz="2000" dirty="0"/>
          </a:p>
        </p:txBody>
      </p:sp>
      <p:sp>
        <p:nvSpPr>
          <p:cNvPr id="6" name="CuadroTexto 5">
            <a:extLst>
              <a:ext uri="{FF2B5EF4-FFF2-40B4-BE49-F238E27FC236}">
                <a16:creationId xmlns:a16="http://schemas.microsoft.com/office/drawing/2014/main" id="{F0488BC4-AF4C-4D3B-82D9-BC0DDD7CE20E}"/>
              </a:ext>
            </a:extLst>
          </p:cNvPr>
          <p:cNvSpPr txBox="1"/>
          <p:nvPr/>
        </p:nvSpPr>
        <p:spPr>
          <a:xfrm>
            <a:off x="5347254" y="669854"/>
            <a:ext cx="6473686" cy="550920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Observable, </a:t>
            </a:r>
            <a:r>
              <a:rPr lang="es-ES" sz="1600" b="0" dirty="0" err="1">
                <a:solidFill>
                  <a:srgbClr val="D4D4D4"/>
                </a:solidFill>
                <a:effectLst/>
                <a:latin typeface="Consolas" panose="020B0609020204030204" pitchFamily="49" charset="0"/>
              </a:rPr>
              <a:t>of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interval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rxjs</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old</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Observable.create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Observable(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3'</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observer.complete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subscription</a:t>
            </a:r>
            <a:r>
              <a:rPr lang="es-ES" sz="1600" b="0" dirty="0">
                <a:solidFill>
                  <a:srgbClr val="D4D4D4"/>
                </a:solidFill>
                <a:effectLst/>
                <a:latin typeface="Consolas" panose="020B0609020204030204" pitchFamily="49" charset="0"/>
              </a:rPr>
              <a:t> = o1$.subscribe(</a:t>
            </a:r>
          </a:p>
          <a:p>
            <a:r>
              <a:rPr lang="es-ES" sz="1600" b="0" dirty="0">
                <a:solidFill>
                  <a:srgbClr val="D4D4D4"/>
                </a:solidFill>
                <a:effectLst/>
                <a:latin typeface="Consolas" panose="020B0609020204030204" pitchFamily="49" charset="0"/>
              </a:rPr>
              <a:t>   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console.log(data)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console.error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'Error'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'Fin de los 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subscription.unsubscribe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48765164"/>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Subjects</a:t>
            </a:r>
            <a:r>
              <a:rPr lang="es-ES" sz="2000" dirty="0"/>
              <a:t> son la combinación de un observable y un </a:t>
            </a:r>
            <a:r>
              <a:rPr lang="es-ES" sz="2000" dirty="0" err="1"/>
              <a:t>observer</a:t>
            </a:r>
            <a:endParaRPr lang="es-ES" sz="2000" dirty="0"/>
          </a:p>
          <a:p>
            <a:endParaRPr lang="es-ES" sz="2000" dirty="0"/>
          </a:p>
          <a:p>
            <a:r>
              <a:rPr lang="es-ES" sz="2000" dirty="0"/>
              <a:t>Una vez creados, ellos mismos generan los cambios en le flujo de datos</a:t>
            </a:r>
          </a:p>
          <a:p>
            <a:endParaRPr lang="es-ES" sz="2000" dirty="0"/>
          </a:p>
          <a:p>
            <a:r>
              <a:rPr lang="es-ES" sz="2000" dirty="0"/>
              <a:t>Nos subscribimos a un </a:t>
            </a:r>
            <a:r>
              <a:rPr lang="es-ES" sz="2000" dirty="0" err="1"/>
              <a:t>Subject</a:t>
            </a:r>
            <a:r>
              <a:rPr lang="es-ES" sz="2000" dirty="0"/>
              <a:t> igual que a un Observable</a:t>
            </a:r>
            <a:endParaRPr lang="es-ES" sz="18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9D63EA7C-4406-4304-A659-58C509E5D412}"/>
              </a:ext>
            </a:extLst>
          </p:cNvPr>
          <p:cNvSpPr txBox="1"/>
          <p:nvPr/>
        </p:nvSpPr>
        <p:spPr>
          <a:xfrm>
            <a:off x="5297763" y="1166842"/>
            <a:ext cx="6096000" cy="4524315"/>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Subject}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6A9955"/>
              </a:solidFill>
              <a:effectLst/>
              <a:latin typeface="Consolas" panose="020B0609020204030204" pitchFamily="49" charset="0"/>
            </a:endParaRPr>
          </a:p>
          <a:p>
            <a:endParaRPr lang="es-ES" sz="1600" dirty="0">
              <a:solidFill>
                <a:srgbClr val="6A9955"/>
              </a:solidFill>
              <a:latin typeface="Consolas" panose="020B0609020204030204" pitchFamily="49" charset="0"/>
            </a:endParaRPr>
          </a:p>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Subjects</a:t>
            </a:r>
            <a:r>
              <a:rPr lang="es-ES" sz="1600" b="0" dirty="0">
                <a:solidFill>
                  <a:srgbClr val="6A9955"/>
                </a:solidFill>
                <a:effectLst/>
                <a:latin typeface="Consolas" panose="020B0609020204030204" pitchFamily="49" charset="0"/>
              </a:rPr>
              <a:t> = Observable + </a:t>
            </a:r>
            <a:r>
              <a:rPr lang="es-ES" sz="1600" b="0" dirty="0" err="1">
                <a:solidFill>
                  <a:srgbClr val="6A9955"/>
                </a:solidFill>
                <a:effectLst/>
                <a:latin typeface="Consolas" panose="020B0609020204030204" pitchFamily="49" charset="0"/>
              </a:rPr>
              <a:t>observer</a:t>
            </a:r>
            <a:r>
              <a:rPr lang="es-ES" sz="1600" b="0" dirty="0">
                <a:solidFill>
                  <a:srgbClr val="6A9955"/>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sub1$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'Saludo'</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'Tarea'</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a:p>
            <a:endParaRPr lang="es-ES" sz="1600" dirty="0">
              <a:solidFill>
                <a:srgbClr val="D4D4D4"/>
              </a:solidFill>
              <a:latin typeface="Consolas" panose="020B0609020204030204" pitchFamily="49" charset="0"/>
            </a:endParaRPr>
          </a:p>
          <a:p>
            <a:r>
              <a:rPr lang="es-ES" sz="1600" b="0" dirty="0">
                <a:solidFill>
                  <a:srgbClr val="D4D4D4"/>
                </a:solidFill>
                <a:effectLst/>
                <a:latin typeface="Consolas" panose="020B0609020204030204" pitchFamily="49" charset="0"/>
              </a:rPr>
              <a:t>sub1$.unsubscribe()</a:t>
            </a:r>
          </a:p>
          <a:p>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84608236"/>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BehaviorSubject</a:t>
            </a:r>
            <a:r>
              <a:rPr lang="es-ES" sz="2000" dirty="0"/>
              <a:t> son </a:t>
            </a:r>
            <a:r>
              <a:rPr lang="es-ES" sz="2000" dirty="0" err="1"/>
              <a:t>Subjects</a:t>
            </a:r>
            <a:r>
              <a:rPr lang="es-ES" sz="2000" dirty="0"/>
              <a:t> que emiten un valor inicial</a:t>
            </a:r>
          </a:p>
          <a:p>
            <a:endParaRPr lang="es-ES" sz="2000" dirty="0"/>
          </a:p>
          <a:p>
            <a:r>
              <a:rPr lang="es-ES" sz="2000" dirty="0"/>
              <a:t>Una nueva subscripción a un SB recibe inmediatamente el último valor emitido hasta el momento</a:t>
            </a:r>
          </a:p>
          <a:p>
            <a:endParaRPr lang="es-ES" sz="2000" dirty="0"/>
          </a:p>
          <a:p>
            <a:r>
              <a:rPr lang="es-ES" sz="2000" dirty="0"/>
              <a:t>Los </a:t>
            </a:r>
            <a:r>
              <a:rPr lang="es-ES" sz="2000" dirty="0" err="1"/>
              <a:t>ReplaySubject</a:t>
            </a:r>
            <a:r>
              <a:rPr lang="es-ES" sz="2000" dirty="0"/>
              <a:t> responden a cualquier subscripción con todos los valores disponibles anteriormente</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AEEDE30-BE17-4BEE-9B3A-3AC0346055A3}"/>
              </a:ext>
            </a:extLst>
          </p:cNvPr>
          <p:cNvSpPr txBox="1"/>
          <p:nvPr/>
        </p:nvSpPr>
        <p:spPr>
          <a:xfrm>
            <a:off x="5208840" y="623392"/>
            <a:ext cx="6425832" cy="5755422"/>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a:t>
            </a:r>
            <a:r>
              <a:rPr lang="en-GB" sz="1600" b="0" dirty="0" err="1">
                <a:solidFill>
                  <a:srgbClr val="D4D4D4"/>
                </a:solidFill>
                <a:effectLst/>
                <a:latin typeface="Consolas" panose="020B0609020204030204" pitchFamily="49" charset="0"/>
              </a:rPr>
              <a:t>BehaviorSubject</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ReplaySubject</a:t>
            </a:r>
            <a:r>
              <a:rPr lang="en-GB" sz="1600" b="0" dirty="0">
                <a:solidFill>
                  <a:srgbClr val="D4D4D4"/>
                </a:solidFill>
                <a:effectLst/>
                <a:latin typeface="Consolas" panose="020B0609020204030204" pitchFamily="49" charset="0"/>
              </a:rPr>
              <a:t> }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569CD6"/>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behav1$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BehaviorSubject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Second</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rs1$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ReplaySubject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'Primer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'Segundo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12585056"/>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Generación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lugar de instanciarlos directamente, se emplean operadores capaces de hacerlo</a:t>
            </a:r>
          </a:p>
          <a:p>
            <a:pPr marL="342900" indent="-342900">
              <a:buFontTx/>
              <a:buChar char="-"/>
            </a:pPr>
            <a:r>
              <a:rPr lang="es-ES" sz="2000" dirty="0" err="1"/>
              <a:t>of</a:t>
            </a:r>
            <a:r>
              <a:rPr lang="es-ES" sz="2000" dirty="0"/>
              <a:t> : a partir de una serie de valores</a:t>
            </a:r>
          </a:p>
          <a:p>
            <a:pPr marL="285750" indent="-285750">
              <a:buFontTx/>
              <a:buChar char="-"/>
            </a:pPr>
            <a:r>
              <a:rPr lang="es-ES" sz="2000" dirty="0"/>
              <a:t>Interval : añadiendo una valor cada cierto tiempo</a:t>
            </a:r>
          </a:p>
          <a:p>
            <a:endParaRPr lang="es-ES" sz="2000" dirty="0"/>
          </a:p>
          <a:p>
            <a:endParaRPr lang="es-ES" sz="2000" dirty="0"/>
          </a:p>
        </p:txBody>
      </p:sp>
      <p:sp>
        <p:nvSpPr>
          <p:cNvPr id="6" name="CuadroTexto 5">
            <a:extLst>
              <a:ext uri="{FF2B5EF4-FFF2-40B4-BE49-F238E27FC236}">
                <a16:creationId xmlns:a16="http://schemas.microsoft.com/office/drawing/2014/main" id="{99D2A05A-7CA5-4BCF-AE5F-2BBAAA8134CA}"/>
              </a:ext>
            </a:extLst>
          </p:cNvPr>
          <p:cNvSpPr txBox="1"/>
          <p:nvPr/>
        </p:nvSpPr>
        <p:spPr>
          <a:xfrm>
            <a:off x="5333677" y="1970686"/>
            <a:ext cx="6214855" cy="3139321"/>
          </a:xfrm>
          <a:prstGeom prst="rect">
            <a:avLst/>
          </a:prstGeom>
          <a:noFill/>
        </p:spPr>
        <p:txBody>
          <a:bodyPr wrap="square">
            <a:spAutoFit/>
          </a:bodyPr>
          <a:lstStyle/>
          <a:p>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 Observable, of, interval } </a:t>
            </a:r>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rxjs</a:t>
            </a:r>
            <a:r>
              <a:rPr lang="en-GB" b="0" dirty="0">
                <a:solidFill>
                  <a:srgbClr val="CE9178"/>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endParaRPr lang="es-ES" b="0" dirty="0">
              <a:solidFill>
                <a:srgbClr val="569CD6"/>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o2$ = </a:t>
            </a:r>
            <a:r>
              <a:rPr lang="es-ES" b="0" dirty="0" err="1">
                <a:solidFill>
                  <a:srgbClr val="D4D4D4"/>
                </a:solidFill>
                <a:effectLst/>
                <a:latin typeface="Consolas" panose="020B0609020204030204" pitchFamily="49" charset="0"/>
              </a:rPr>
              <a:t>of</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o2$.subscribe(data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248571277"/>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ítulo 6">
            <a:extLst>
              <a:ext uri="{FF2B5EF4-FFF2-40B4-BE49-F238E27FC236}">
                <a16:creationId xmlns:a16="http://schemas.microsoft.com/office/drawing/2014/main" id="{78A7B794-37B0-4B81-B48B-5806204A586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000" kern="1200">
                <a:solidFill>
                  <a:srgbClr val="FFFFFF"/>
                </a:solidFill>
                <a:latin typeface="+mj-lt"/>
                <a:ea typeface="+mj-ea"/>
                <a:cs typeface="+mj-cs"/>
              </a:rPr>
              <a:t>Operadores RxJS</a:t>
            </a:r>
          </a:p>
        </p:txBody>
      </p:sp>
      <p:sp>
        <p:nvSpPr>
          <p:cNvPr id="8" name="Marcador de contenido 7">
            <a:extLst>
              <a:ext uri="{FF2B5EF4-FFF2-40B4-BE49-F238E27FC236}">
                <a16:creationId xmlns:a16="http://schemas.microsoft.com/office/drawing/2014/main" id="{82DB8879-A838-4D21-BC34-351A8BE46CBB}"/>
              </a:ext>
            </a:extLst>
          </p:cNvPr>
          <p:cNvSpPr>
            <a:spLocks noGrp="1"/>
          </p:cNvSpPr>
          <p:nvPr>
            <p:ph idx="1"/>
          </p:nvPr>
        </p:nvSpPr>
        <p:spPr>
          <a:xfrm>
            <a:off x="5732127" y="5446243"/>
            <a:ext cx="5863165" cy="475887"/>
          </a:xfrm>
        </p:spPr>
        <p:txBody>
          <a:bodyPr vert="horz" lIns="91440" tIns="45720" rIns="91440" bIns="45720" rtlCol="0">
            <a:normAutofit/>
          </a:bodyPr>
          <a:lstStyle/>
          <a:p>
            <a:pPr marL="0" indent="0">
              <a:buNone/>
            </a:pPr>
            <a:r>
              <a:rPr lang="en-US" sz="2000" kern="1200">
                <a:solidFill>
                  <a:srgbClr val="FFFFFF"/>
                </a:solidFill>
                <a:latin typeface="+mn-lt"/>
                <a:ea typeface="+mn-ea"/>
                <a:cs typeface="+mn-cs"/>
                <a:hlinkClick r:id="rId2"/>
              </a:rPr>
              <a:t>http://reactivex.io/documentation/operators.html</a:t>
            </a:r>
            <a:r>
              <a:rPr lang="en-US" sz="2000" kern="1200">
                <a:solidFill>
                  <a:srgbClr val="FFFFFF"/>
                </a:solidFill>
                <a:latin typeface="+mn-lt"/>
                <a:ea typeface="+mn-ea"/>
                <a:cs typeface="+mn-cs"/>
              </a:rPr>
              <a:t> </a:t>
            </a:r>
          </a:p>
        </p:txBody>
      </p:sp>
      <p:pic>
        <p:nvPicPr>
          <p:cNvPr id="10" name="Imagen 9">
            <a:extLst>
              <a:ext uri="{FF2B5EF4-FFF2-40B4-BE49-F238E27FC236}">
                <a16:creationId xmlns:a16="http://schemas.microsoft.com/office/drawing/2014/main" id="{809B4701-09F6-47F1-9639-8CEEAA2DAA79}"/>
              </a:ext>
            </a:extLst>
          </p:cNvPr>
          <p:cNvPicPr>
            <a:picLocks noChangeAspect="1"/>
          </p:cNvPicPr>
          <p:nvPr/>
        </p:nvPicPr>
        <p:blipFill>
          <a:blip r:embed="rId3"/>
          <a:stretch>
            <a:fillRect/>
          </a:stretch>
        </p:blipFill>
        <p:spPr>
          <a:xfrm>
            <a:off x="5320996" y="1411757"/>
            <a:ext cx="6274296" cy="3419491"/>
          </a:xfrm>
          <a:prstGeom prst="rect">
            <a:avLst/>
          </a:prstGeom>
        </p:spPr>
      </p:pic>
    </p:spTree>
    <p:extLst>
      <p:ext uri="{BB962C8B-B14F-4D97-AF65-F5344CB8AC3E}">
        <p14:creationId xmlns:p14="http://schemas.microsoft.com/office/powerpoint/2010/main" val="1231478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Operadores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El resultado se modifica con operadores embebidos en el operador pipe</a:t>
            </a:r>
          </a:p>
          <a:p>
            <a:pPr marL="342900" indent="-342900">
              <a:buFontTx/>
              <a:buChar char="-"/>
            </a:pPr>
            <a:r>
              <a:rPr lang="es-ES" sz="2000" dirty="0" err="1"/>
              <a:t>Take</a:t>
            </a:r>
            <a:endParaRPr lang="es-ES" sz="2000" dirty="0"/>
          </a:p>
          <a:p>
            <a:pPr marL="285750" indent="-285750">
              <a:buFontTx/>
              <a:buChar char="-"/>
            </a:pPr>
            <a:r>
              <a:rPr lang="es-ES" sz="1800" dirty="0" err="1"/>
              <a:t>Map</a:t>
            </a:r>
            <a:endParaRPr lang="es-ES" sz="1800" dirty="0"/>
          </a:p>
          <a:p>
            <a:pPr marL="285750" indent="-285750">
              <a:buFontTx/>
              <a:buChar char="-"/>
            </a:pPr>
            <a:r>
              <a:rPr lang="es-ES" sz="1800" dirty="0" err="1"/>
              <a:t>Filter</a:t>
            </a:r>
            <a:endParaRPr lang="es-ES" sz="1800" dirty="0"/>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CEE13BEE-89C2-4C7F-B6C0-7FD890F15951}"/>
              </a:ext>
            </a:extLst>
          </p:cNvPr>
          <p:cNvSpPr txBox="1"/>
          <p:nvPr/>
        </p:nvSpPr>
        <p:spPr>
          <a:xfrm>
            <a:off x="5234609" y="197346"/>
            <a:ext cx="6096000" cy="646330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rxjs</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operators</a:t>
            </a:r>
            <a:r>
              <a:rPr lang="es-ES" b="0" dirty="0">
                <a:solidFill>
                  <a:srgbClr val="CE9178"/>
                </a:solidFill>
                <a:effectLst/>
                <a:latin typeface="Consolas" panose="020B0609020204030204" pitchFamily="49" charset="0"/>
              </a:rPr>
              <a:t>/index.js'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'Número'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!(item%</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 pares'</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01666157"/>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594924"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Aplicaciones SPA en Angular. Desarrollo y Arquitectura</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15717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Aplicaciones SPA en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r>
              <a:rPr lang="es-ES" sz="2200" dirty="0">
                <a:solidFill>
                  <a:schemeClr val="bg1">
                    <a:alpha val="80000"/>
                  </a:schemeClr>
                </a:solidFill>
              </a:rPr>
              <a:t>Arquitectura. </a:t>
            </a:r>
          </a:p>
          <a:p>
            <a:pPr lvl="1"/>
            <a:r>
              <a:rPr lang="es-ES" sz="1800" dirty="0">
                <a:solidFill>
                  <a:schemeClr val="bg1">
                    <a:alpha val="80000"/>
                  </a:schemeClr>
                </a:solidFill>
              </a:rPr>
              <a:t>Módulos y Componentes</a:t>
            </a:r>
          </a:p>
          <a:p>
            <a:pPr lvl="1"/>
            <a:r>
              <a:rPr lang="es-ES" sz="1800" dirty="0">
                <a:solidFill>
                  <a:schemeClr val="bg1">
                    <a:alpha val="80000"/>
                  </a:schemeClr>
                </a:solidFill>
              </a:rPr>
              <a:t>Enrutamiento y navegación</a:t>
            </a:r>
          </a:p>
        </p:txBody>
      </p:sp>
    </p:spTree>
    <p:extLst>
      <p:ext uri="{BB962C8B-B14F-4D97-AF65-F5344CB8AC3E}">
        <p14:creationId xmlns:p14="http://schemas.microsoft.com/office/powerpoint/2010/main" val="1675461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Desarrollo de Aplicaciones SPA en Angular</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Creación del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 </a:t>
            </a:r>
            <a:r>
              <a:rPr lang="en-GB" sz="2400" b="1" dirty="0" err="1">
                <a:solidFill>
                  <a:schemeClr val="lt1"/>
                </a:solidFill>
              </a:rPr>
              <a:t>ico</a:t>
            </a:r>
            <a:r>
              <a:rPr lang="en-GB" sz="2400" b="1" dirty="0">
                <a:solidFill>
                  <a:schemeClr val="lt1"/>
                </a:solidFill>
              </a:rPr>
              <a:t>  --dry-run</a:t>
            </a: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432350"/>
          </a:xfrm>
          <a:prstGeom prst="rect">
            <a:avLst/>
          </a:prstGeom>
          <a:noFill/>
          <a:ln>
            <a:noFill/>
          </a:ln>
        </p:spPr>
        <p:txBody>
          <a:bodyPr spcFirstLastPara="1" wrap="square" lIns="121900" tIns="121900" rIns="121900" bIns="121900" anchor="ctr" anchorCtr="0">
            <a:noAutofit/>
          </a:bodyPr>
          <a:lstStyle/>
          <a:p>
            <a:pPr algn="ctr"/>
            <a:r>
              <a:rPr lang="es" sz="1600" dirty="0"/>
              <a:t>&lt;prueba sin instalar&gt;</a:t>
            </a:r>
            <a:endParaRPr sz="1600" dirty="0"/>
          </a:p>
        </p:txBody>
      </p:sp>
      <p:cxnSp>
        <p:nvCxnSpPr>
          <p:cNvPr id="271" name="Google Shape;271;p33"/>
          <p:cNvCxnSpPr>
            <a:cxnSpLocks/>
            <a:stCxn id="270" idx="0"/>
          </p:cNvCxnSpPr>
          <p:nvPr/>
        </p:nvCxnSpPr>
        <p:spPr>
          <a:xfrm flipH="1" flipV="1">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699" y="4067906"/>
            <a:ext cx="6210273" cy="201454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 el CLI pregunta algunas opciones de configuración</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resto de herramientas de una forma prefijada</a:t>
            </a:r>
          </a:p>
          <a:p>
            <a:pPr marL="609585" indent="-423323">
              <a:buClr>
                <a:schemeClr val="dk1"/>
              </a:buClr>
              <a:buSzPts val="1400"/>
              <a:buFontTx/>
              <a:buChar char="●"/>
            </a:pPr>
            <a:r>
              <a:rPr lang="es" sz="2000" dirty="0">
                <a:solidFill>
                  <a:schemeClr val="dk1"/>
                </a:solidFill>
              </a:rPr>
              <a:t>muestra como quedaría el scaffolding del proyecto (carpetas y ficheros)</a:t>
            </a:r>
          </a:p>
          <a:p>
            <a:pPr marL="609585" indent="-423323">
              <a:buClr>
                <a:schemeClr val="dk1"/>
              </a:buClr>
              <a:buSzPts val="1400"/>
              <a:buChar char="●"/>
            </a:pPr>
            <a:endParaRPr sz="2000" dirty="0">
              <a:solidFill>
                <a:schemeClr val="dk1"/>
              </a:solidFill>
            </a:endParaRPr>
          </a:p>
        </p:txBody>
      </p:sp>
      <p:pic>
        <p:nvPicPr>
          <p:cNvPr id="15" name="Google Shape;273;p33">
            <a:extLst>
              <a:ext uri="{FF2B5EF4-FFF2-40B4-BE49-F238E27FC236}">
                <a16:creationId xmlns:a16="http://schemas.microsoft.com/office/drawing/2014/main" id="{3636CFE1-A012-4541-BC77-26D7AAC7270E}"/>
              </a:ext>
            </a:extLst>
          </p:cNvPr>
          <p:cNvPicPr preferRelativeResize="0"/>
          <p:nvPr/>
        </p:nvPicPr>
        <p:blipFill rotWithShape="1">
          <a:blip r:embed="rId3">
            <a:alphaModFix/>
          </a:blip>
          <a:srcRect t="4007"/>
          <a:stretch/>
        </p:blipFill>
        <p:spPr>
          <a:xfrm>
            <a:off x="7438285" y="2634367"/>
            <a:ext cx="3727733" cy="3400410"/>
          </a:xfrm>
          <a:prstGeom prst="rect">
            <a:avLst/>
          </a:prstGeom>
          <a:noFill/>
          <a:ln>
            <a:noFill/>
          </a:ln>
        </p:spPr>
      </p:pic>
    </p:spTree>
    <p:extLst>
      <p:ext uri="{BB962C8B-B14F-4D97-AF65-F5344CB8AC3E}">
        <p14:creationId xmlns:p14="http://schemas.microsoft.com/office/powerpoint/2010/main" val="2835193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--strict=false --style=</a:t>
            </a:r>
            <a:r>
              <a:rPr lang="en-GB" sz="2400" b="1" dirty="0" err="1">
                <a:solidFill>
                  <a:schemeClr val="lt1"/>
                </a:solidFill>
              </a:rPr>
              <a:t>scss</a:t>
            </a:r>
            <a:r>
              <a:rPr lang="en-GB" sz="2400" b="1" dirty="0">
                <a:solidFill>
                  <a:schemeClr val="lt1"/>
                </a:solidFill>
              </a:rPr>
              <a:t> --skip-git</a:t>
            </a:r>
          </a:p>
        </p:txBody>
      </p:sp>
      <p:sp>
        <p:nvSpPr>
          <p:cNvPr id="272" name="Google Shape;272;p33"/>
          <p:cNvSpPr txBox="1"/>
          <p:nvPr/>
        </p:nvSpPr>
        <p:spPr>
          <a:xfrm>
            <a:off x="1247166" y="3124751"/>
            <a:ext cx="8113581"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la carpeta node_modules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la forma indicada</a:t>
            </a:r>
            <a:endParaRPr sz="2000" dirty="0">
              <a:solidFill>
                <a:schemeClr val="dk1"/>
              </a:solidFill>
            </a:endParaRPr>
          </a:p>
        </p:txBody>
      </p:sp>
      <p:pic>
        <p:nvPicPr>
          <p:cNvPr id="274" name="Google Shape;274;p33"/>
          <p:cNvPicPr preferRelativeResize="0"/>
          <p:nvPr/>
        </p:nvPicPr>
        <p:blipFill>
          <a:blip r:embed="rId3">
            <a:alphaModFix/>
          </a:blip>
          <a:stretch>
            <a:fillRect/>
          </a:stretch>
        </p:blipFill>
        <p:spPr>
          <a:xfrm>
            <a:off x="4038934" y="4383148"/>
            <a:ext cx="5009600" cy="9187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11343</TotalTime>
  <Words>20178</Words>
  <Application>Microsoft Office PowerPoint</Application>
  <PresentationFormat>Panorámica</PresentationFormat>
  <Paragraphs>2866</Paragraphs>
  <Slides>265</Slides>
  <Notes>114</Notes>
  <HiddenSlides>0</HiddenSlides>
  <MMClips>0</MMClips>
  <ScaleCrop>false</ScaleCrop>
  <HeadingPairs>
    <vt:vector size="6" baseType="variant">
      <vt:variant>
        <vt:lpstr>Fuentes usadas</vt:lpstr>
      </vt:variant>
      <vt:variant>
        <vt:i4>15</vt:i4>
      </vt:variant>
      <vt:variant>
        <vt:lpstr>Tema</vt:lpstr>
      </vt:variant>
      <vt:variant>
        <vt:i4>3</vt:i4>
      </vt:variant>
      <vt:variant>
        <vt:lpstr>Títulos de diapositiva</vt:lpstr>
      </vt:variant>
      <vt:variant>
        <vt:i4>265</vt:i4>
      </vt:variant>
    </vt:vector>
  </HeadingPairs>
  <TitlesOfParts>
    <vt:vector size="283" baseType="lpstr">
      <vt:lpstr>Arial</vt:lpstr>
      <vt:lpstr>Arial Narrow</vt:lpstr>
      <vt:lpstr>Calibri</vt:lpstr>
      <vt:lpstr>Calibri Light</vt:lpstr>
      <vt:lpstr>charter</vt:lpstr>
      <vt:lpstr>Consolas</vt:lpstr>
      <vt:lpstr>Courier New</vt:lpstr>
      <vt:lpstr>Gill Sans</vt:lpstr>
      <vt:lpstr>Helvetica Neue</vt:lpstr>
      <vt:lpstr>Helvetica Neue Light</vt:lpstr>
      <vt:lpstr>inherit</vt:lpstr>
      <vt:lpstr>Roboto Mono</vt:lpstr>
      <vt:lpstr>Rockwell</vt:lpstr>
      <vt:lpstr>sohne</vt:lpstr>
      <vt:lpstr>Wingdings</vt:lpstr>
      <vt:lpstr>Tema de Office</vt:lpstr>
      <vt:lpstr>White</vt:lpstr>
      <vt:lpstr>1_Tema de Office</vt:lpstr>
      <vt:lpstr>Presentación de PowerPoint</vt:lpstr>
      <vt:lpstr>Angular</vt:lpstr>
      <vt:lpstr>     ICONO TRAINING                       FORMADOR</vt:lpstr>
      <vt:lpstr>Alejandro Cerezo Lasne</vt:lpstr>
      <vt:lpstr> ANGULAR y WS REST  </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11x</vt:lpstr>
      <vt:lpstr>SPA: Single-Page Applications</vt:lpstr>
      <vt:lpstr>Funcionalidades</vt:lpstr>
      <vt:lpstr>Evolución del Front</vt:lpstr>
      <vt:lpstr>Lenguajes</vt:lpstr>
      <vt:lpstr>Versiones</vt:lpstr>
      <vt:lpstr>Angular 6</vt:lpstr>
      <vt:lpstr>Angular CLI 6</vt:lpstr>
      <vt:lpstr>Versión ya no soportadas</vt:lpstr>
      <vt:lpstr>Versiones LTS (9, 10)</vt:lpstr>
      <vt:lpstr>Angular 11 (versión activa)</vt:lpstr>
      <vt:lpstr>Elementos del entorno de trabajo</vt:lpstr>
      <vt:lpstr>Chrome</vt:lpstr>
      <vt:lpstr>Angular Augury: plugin en el navegador</vt:lpstr>
      <vt:lpstr>Visual Studio Code</vt:lpstr>
      <vt:lpstr>Plugins para Angular</vt:lpstr>
      <vt:lpstr>Git</vt:lpstr>
      <vt:lpstr>GitHub</vt:lpstr>
      <vt:lpstr>Terminal o línea de comandos (Windows)</vt:lpstr>
      <vt:lpstr>Terminales en VSC</vt:lpstr>
      <vt:lpstr>Entorno: Node JS / nmp</vt:lpstr>
      <vt:lpstr>npm: instalación de paquetes</vt:lpstr>
      <vt:lpstr>Versiones de Node: nvm</vt:lpstr>
      <vt:lpstr>NVM Windows</vt:lpstr>
      <vt:lpstr>Entorno: Webpack</vt:lpstr>
      <vt:lpstr>Práctica. Instalación del entorno</vt:lpstr>
      <vt:lpstr>Servidores Web de desarrollo</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 Instalación del CLI</vt:lpstr>
      <vt:lpstr>Tecnologías implicadas</vt:lpstr>
      <vt:lpstr>ECMAScript 6</vt:lpstr>
      <vt:lpstr>ES6+</vt:lpstr>
      <vt:lpstr>ES6: Nuevos elementos de código</vt:lpstr>
      <vt:lpstr>ES6: This en las arrow functions</vt:lpstr>
      <vt:lpstr>ES6: Clases</vt:lpstr>
      <vt:lpstr>ES6: Módulos</vt:lpstr>
      <vt:lpstr>ES6: Promesas</vt:lpstr>
      <vt:lpstr>ES2017 (ES8):  async/await</vt:lpstr>
      <vt:lpstr>ES6+</vt:lpstr>
      <vt:lpstr>TypeScript</vt:lpstr>
      <vt:lpstr>Configuración de typescript</vt:lpstr>
      <vt:lpstr>Instalación de 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HTML Imports (deprecated)</vt:lpstr>
      <vt:lpstr>ES Imports</vt:lpstr>
      <vt:lpstr>Funcionalidad del componente</vt:lpstr>
      <vt:lpstr>Tecnologías implicadas</vt:lpstr>
      <vt:lpstr>Programación reactiva</vt:lpstr>
      <vt:lpstr>RxJS (ReactiveX) en Angular</vt:lpstr>
      <vt:lpstr>Programación reactiva</vt:lpstr>
      <vt:lpstr>Operadores</vt:lpstr>
      <vt:lpstr>Observables</vt:lpstr>
      <vt:lpstr>RxJS en JS (sin frameworks)</vt:lpstr>
      <vt:lpstr>Observables</vt:lpstr>
      <vt:lpstr>Observables “modificados”</vt:lpstr>
      <vt:lpstr>Observables “modificados”</vt:lpstr>
      <vt:lpstr>Generación de observables</vt:lpstr>
      <vt:lpstr>Operadores RxJS</vt:lpstr>
      <vt:lpstr>Operadores de observables</vt:lpstr>
      <vt:lpstr>Aplicaciones SPA en Angular. Desarrollo y Arquitectura</vt:lpstr>
      <vt:lpstr>Aplicaciones SPA en Angular</vt:lpstr>
      <vt:lpstr>Desarrollo de Aplicaciones SPA en Angular</vt:lpstr>
      <vt:lpstr>Creación y ciclo de desarrollo de aplicaciones SPA</vt:lpstr>
      <vt:lpstr>Angular CLI: Creación del workspace</vt:lpstr>
      <vt:lpstr>Angular CLI: Creación de proyectos</vt:lpstr>
      <vt:lpstr>Práctica. Creación del proyecto.</vt:lpstr>
      <vt:lpstr>Angular cli: configuración git/github</vt:lpstr>
      <vt:lpstr>Angular-cli: creación de un proyecto</vt:lpstr>
      <vt:lpstr>Angular-cli: creación de un proyecto</vt:lpstr>
      <vt:lpstr>Scaffolding con Angular</vt:lpstr>
      <vt:lpstr>Scaffolding con Angular</vt:lpstr>
      <vt:lpstr>Scaffolding con Angular</vt:lpstr>
      <vt:lpstr>Angular CLI: Workspace multi-proyectos</vt:lpstr>
      <vt:lpstr>Angular-cli: workspace + proyecto</vt:lpstr>
      <vt:lpstr>Generadores de angular CLI</vt:lpstr>
      <vt:lpstr>Angular-cli: ejecutando un proyecto</vt:lpstr>
      <vt:lpstr>Angular-cli: ng serve</vt:lpstr>
      <vt:lpstr>Práctica. Cambios en el proyecto inicial.</vt:lpstr>
      <vt:lpstr>Creación de un Componente</vt:lpstr>
      <vt:lpstr>Niveles de CSS</vt:lpstr>
      <vt:lpstr>Plantilla (template) de info.component</vt:lpstr>
      <vt:lpstr>Modificando app component</vt:lpstr>
      <vt:lpstr>Assets (‘activos’) de la aplicación</vt:lpstr>
      <vt:lpstr>Elementos de terceros: Bootstrap</vt:lpstr>
      <vt:lpstr>Bootstrap: instalación</vt:lpstr>
      <vt:lpstr>Bootstrap (CSS): incorporación al proyecto</vt:lpstr>
      <vt:lpstr>Plugins para Bootstrap</vt:lpstr>
      <vt:lpstr>Bootstrap en app component</vt:lpstr>
      <vt:lpstr>git / github desde VSC</vt:lpstr>
      <vt:lpstr>Plugins para Git/GitHub</vt:lpstr>
      <vt:lpstr>Código, Testing y Despliegue</vt:lpstr>
      <vt:lpstr>Plugins para ES/TS</vt:lpstr>
      <vt:lpstr>ESLint</vt:lpstr>
      <vt:lpstr>Eslint --init</vt:lpstr>
      <vt:lpstr>Linter en Typescript</vt:lpstr>
      <vt:lpstr>Introducción al Entorno de testing</vt:lpstr>
      <vt:lpstr>Pruebas unitarias: creación</vt:lpstr>
      <vt:lpstr>Pruebas: ejecución</vt:lpstr>
      <vt:lpstr>Práctica. Tests iniciales</vt:lpstr>
      <vt:lpstr>Angular CLI: Despliegue de la app</vt:lpstr>
      <vt:lpstr>Formas de compilación</vt:lpstr>
      <vt:lpstr>Environments</vt:lpstr>
      <vt:lpstr>Práctica. Despliegue.</vt:lpstr>
      <vt:lpstr>Herramientas de despliegue</vt:lpstr>
      <vt:lpstr>Arquitectura de las Aplicaciones SPA en Angular.</vt:lpstr>
      <vt:lpstr>Arquitectura de Angular</vt:lpstr>
      <vt:lpstr>Módulos</vt:lpstr>
      <vt:lpstr>Estructura de un módulo</vt:lpstr>
      <vt:lpstr>Importación</vt:lpstr>
      <vt:lpstr>Decorador del módulo</vt:lpstr>
      <vt:lpstr>Componentes</vt:lpstr>
      <vt:lpstr>Estructura de un componente</vt:lpstr>
      <vt:lpstr>Decorador del componente</vt:lpstr>
      <vt:lpstr>Vista del componente: HTML template</vt:lpstr>
      <vt:lpstr>Ciclo de vida de componentes y directivas</vt:lpstr>
      <vt:lpstr>Generadores de angular CLI</vt:lpstr>
      <vt:lpstr>Creación de un módulo</vt:lpstr>
      <vt:lpstr>Práctica. Módulo core y sus componentes</vt:lpstr>
      <vt:lpstr>Práctica: creación del módulo core</vt:lpstr>
      <vt:lpstr>Práctica: Componentes del módulo “core”</vt:lpstr>
      <vt:lpstr>Práctica: Integración de los componentes</vt:lpstr>
      <vt:lpstr>Componente header</vt:lpstr>
      <vt:lpstr>Componente footer</vt:lpstr>
      <vt:lpstr>Componente menú</vt:lpstr>
      <vt:lpstr>Práctica: Core de la aplicación</vt:lpstr>
      <vt:lpstr>Módulos funcionales</vt:lpstr>
      <vt:lpstr>Componentes en los módulos funcionales</vt:lpstr>
      <vt:lpstr>Modulos en la estructura de la aplicación</vt:lpstr>
      <vt:lpstr>Práctica. Módulos funcionales.</vt:lpstr>
      <vt:lpstr>Vistas de los componentes básicos</vt:lpstr>
      <vt:lpstr>SPA: Single-Page Applications</vt:lpstr>
      <vt:lpstr>Navegación “simulada”</vt:lpstr>
      <vt:lpstr>Principios básicos</vt:lpstr>
      <vt:lpstr>Práctica. Enrutamiento</vt:lpstr>
      <vt:lpstr>Módulo de enrutamiento</vt:lpstr>
      <vt:lpstr>Componentes main y menu (1)</vt:lpstr>
      <vt:lpstr>Componente menú: enlaces</vt:lpstr>
      <vt:lpstr>Carga perezosa de módulos: lazy loading</vt:lpstr>
      <vt:lpstr>Subrouting en los módulos</vt:lpstr>
      <vt:lpstr>Subruting: submenús</vt:lpstr>
      <vt:lpstr>Elementos declarables: Componentes,  directivas y pipes. </vt:lpstr>
      <vt:lpstr>Elementos declarables</vt:lpstr>
      <vt:lpstr>Componentes.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componente post </vt:lpstr>
      <vt:lpstr>Práctica. Proyección de contenido</vt:lpstr>
      <vt:lpstr>Modelos de datos en Angular</vt:lpstr>
      <vt:lpstr>Práctica. Modelo Tarea </vt:lpstr>
      <vt:lpstr>Directivas y Pipes.</vt:lpstr>
      <vt:lpstr>Directivas</vt:lpstr>
      <vt:lpstr>Directivas estructurales</vt:lpstr>
      <vt:lpstr>*NgFor</vt:lpstr>
      <vt:lpstr>*NgIf</vt:lpstr>
      <vt:lpstr>ngSwitch / *ngSwitchCase</vt:lpstr>
      <vt:lpstr>Directivas de atributo</vt:lpstr>
      <vt:lpstr>Estilos y clases</vt:lpstr>
      <vt:lpstr>Práctica. Lista de tareas</vt:lpstr>
      <vt:lpstr>Directivas propias</vt:lpstr>
      <vt:lpstr>Ejemplo. Directiva favoritos</vt:lpstr>
      <vt:lpstr>Práctica. Directiva comentar</vt:lpstr>
      <vt:lpstr>Pipes</vt:lpstr>
      <vt:lpstr>Pipes</vt:lpstr>
      <vt:lpstr>Pipe |date</vt:lpstr>
      <vt:lpstr>Pipe |date</vt:lpstr>
      <vt:lpstr>Intercionalización (i18n)</vt:lpstr>
      <vt:lpstr>Pipes propios</vt:lpstr>
      <vt:lpstr>Práctica. Pipe truncar</vt:lpstr>
      <vt:lpstr>Comunicación entre componentes</vt:lpstr>
      <vt:lpstr>Configuración de propiedades</vt:lpstr>
      <vt:lpstr>Envío de eventos</vt:lpstr>
      <vt:lpstr>Código. Tareas</vt:lpstr>
      <vt:lpstr>Interfaz de Usuarios. Formularios. Bibliotecas de componentes </vt:lpstr>
      <vt:lpstr>Interfaz de Usuarios (UI). Formularios</vt:lpstr>
      <vt:lpstr>Formularios</vt:lpstr>
      <vt:lpstr>Elementos HTML de un formulario</vt:lpstr>
      <vt:lpstr>Formulario ejemplo</vt:lpstr>
      <vt:lpstr>Controles dinámicos (1)</vt:lpstr>
      <vt:lpstr>Controles dinámicos (2)</vt:lpstr>
      <vt:lpstr>Controles dinámicos (3)</vt:lpstr>
      <vt:lpstr>Basados en la vista</vt:lpstr>
      <vt:lpstr>Basados en el Modelo</vt:lpstr>
      <vt:lpstr>ngForm</vt:lpstr>
      <vt:lpstr>ngModel</vt:lpstr>
      <vt:lpstr>ngSubmit</vt:lpstr>
      <vt:lpstr>Código.  Formulario Template Driven</vt:lpstr>
      <vt:lpstr>Modelos de datos en para el formulario</vt:lpstr>
      <vt:lpstr>Validación</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En los formularios basados en el Modelo…</vt:lpstr>
      <vt:lpstr>Instancia de FormGroup</vt:lpstr>
      <vt:lpstr>Form MD. Controller</vt:lpstr>
      <vt:lpstr>Vinculación del Template con el FormGroup</vt:lpstr>
      <vt:lpstr>Form MD. Template</vt:lpstr>
      <vt:lpstr>Bibliotecas de componentes</vt:lpstr>
      <vt:lpstr>Extra: componentes Bootstrap</vt:lpstr>
      <vt:lpstr>Codigo</vt:lpstr>
      <vt:lpstr>Testing de elementos declarables</vt:lpstr>
      <vt:lpstr>Servicios,  enrutamiento</vt:lpstr>
      <vt:lpstr>Servicios y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Acceso a datos del Servidor. HttpClient</vt:lpstr>
      <vt:lpstr>Servicios HttpClient</vt:lpstr>
      <vt:lpstr>Código. Libros</vt:lpstr>
      <vt:lpstr>Observables en la respuesta HttpClient</vt:lpstr>
      <vt:lpstr>Servicios propios: encapsulación</vt:lpstr>
      <vt:lpstr>Código. Libros</vt:lpstr>
      <vt:lpstr>Ejemplo de servicio propios</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2021-02-25T07:29:17Z</dcterms:modified>
</cp:coreProperties>
</file>